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8" r:id="rId11"/>
    <p:sldId id="265" r:id="rId12"/>
    <p:sldId id="261" r:id="rId13"/>
    <p:sldId id="267" r:id="rId14"/>
    <p:sldId id="26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F380C-DA94-9D30-CEB7-AE309A20358A}" v="3" dt="2021-10-18T19:45:42.774"/>
    <p1510:client id="{C77CC09E-8259-CBC9-6A4B-5CFCE63A77A7}" v="9" dt="2021-10-18T19:44:17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gebruiker" userId="S::urn:spo:anon#024cf5a7d42f60a168690437a31c965ccd4ff6983b9d99ce88f3ef9291338c01::" providerId="AD" clId="Web-{C77CC09E-8259-CBC9-6A4B-5CFCE63A77A7}"/>
    <pc:docChg chg="modSld">
      <pc:chgData name="Gastgebruiker" userId="S::urn:spo:anon#024cf5a7d42f60a168690437a31c965ccd4ff6983b9d99ce88f3ef9291338c01::" providerId="AD" clId="Web-{C77CC09E-8259-CBC9-6A4B-5CFCE63A77A7}" dt="2021-10-18T19:44:17.913" v="8" actId="20577"/>
      <pc:docMkLst>
        <pc:docMk/>
      </pc:docMkLst>
      <pc:sldChg chg="modSp">
        <pc:chgData name="Gastgebruiker" userId="S::urn:spo:anon#024cf5a7d42f60a168690437a31c965ccd4ff6983b9d99ce88f3ef9291338c01::" providerId="AD" clId="Web-{C77CC09E-8259-CBC9-6A4B-5CFCE63A77A7}" dt="2021-10-18T19:44:17.913" v="8" actId="20577"/>
        <pc:sldMkLst>
          <pc:docMk/>
          <pc:sldMk cId="3401780920" sldId="257"/>
        </pc:sldMkLst>
        <pc:spChg chg="mod">
          <ac:chgData name="Gastgebruiker" userId="S::urn:spo:anon#024cf5a7d42f60a168690437a31c965ccd4ff6983b9d99ce88f3ef9291338c01::" providerId="AD" clId="Web-{C77CC09E-8259-CBC9-6A4B-5CFCE63A77A7}" dt="2021-10-18T19:44:17.913" v="8" actId="20577"/>
          <ac:spMkLst>
            <pc:docMk/>
            <pc:sldMk cId="3401780920" sldId="257"/>
            <ac:spMk id="3" creationId="{1E27C9B1-E78A-42AC-BD6F-188FF5220566}"/>
          </ac:spMkLst>
        </pc:spChg>
      </pc:sldChg>
    </pc:docChg>
  </pc:docChgLst>
  <pc:docChgLst>
    <pc:chgData name="Başaran, E.Z. (Ebrar)" userId="S::119222@calandlyceum.nl::1de01a9b-5f9d-40f6-855b-d9698e8105e2" providerId="AD" clId="Web-{E56D946A-8580-2C37-9BB3-809F551D73C5}"/>
    <pc:docChg chg="delSld modSld">
      <pc:chgData name="Başaran, E.Z. (Ebrar)" userId="S::119222@calandlyceum.nl::1de01a9b-5f9d-40f6-855b-d9698e8105e2" providerId="AD" clId="Web-{E56D946A-8580-2C37-9BB3-809F551D73C5}" dt="2021-08-30T16:07:15.015" v="1"/>
      <pc:docMkLst>
        <pc:docMk/>
      </pc:docMkLst>
      <pc:sldChg chg="addSp modSp mod setBg">
        <pc:chgData name="Başaran, E.Z. (Ebrar)" userId="S::119222@calandlyceum.nl::1de01a9b-5f9d-40f6-855b-d9698e8105e2" providerId="AD" clId="Web-{E56D946A-8580-2C37-9BB3-809F551D73C5}" dt="2021-08-30T16:04:52.528" v="0"/>
        <pc:sldMkLst>
          <pc:docMk/>
          <pc:sldMk cId="1391756941" sldId="258"/>
        </pc:sldMkLst>
        <pc:spChg chg="mod">
          <ac:chgData name="Başaran, E.Z. (Ebrar)" userId="S::119222@calandlyceum.nl::1de01a9b-5f9d-40f6-855b-d9698e8105e2" providerId="AD" clId="Web-{E56D946A-8580-2C37-9BB3-809F551D73C5}" dt="2021-08-30T16:04:52.528" v="0"/>
          <ac:spMkLst>
            <pc:docMk/>
            <pc:sldMk cId="1391756941" sldId="258"/>
            <ac:spMk id="2" creationId="{7F94469B-7194-466F-B98F-CA8AD35DA2D6}"/>
          </ac:spMkLst>
        </pc:spChg>
        <pc:spChg chg="mod">
          <ac:chgData name="Başaran, E.Z. (Ebrar)" userId="S::119222@calandlyceum.nl::1de01a9b-5f9d-40f6-855b-d9698e8105e2" providerId="AD" clId="Web-{E56D946A-8580-2C37-9BB3-809F551D73C5}" dt="2021-08-30T16:04:52.528" v="0"/>
          <ac:spMkLst>
            <pc:docMk/>
            <pc:sldMk cId="1391756941" sldId="258"/>
            <ac:spMk id="3" creationId="{4C5DAB37-CE27-4A3E-9E92-9DBB97AB839F}"/>
          </ac:spMkLst>
        </pc:spChg>
        <pc:picChg chg="add">
          <ac:chgData name="Başaran, E.Z. (Ebrar)" userId="S::119222@calandlyceum.nl::1de01a9b-5f9d-40f6-855b-d9698e8105e2" providerId="AD" clId="Web-{E56D946A-8580-2C37-9BB3-809F551D73C5}" dt="2021-08-30T16:04:52.528" v="0"/>
          <ac:picMkLst>
            <pc:docMk/>
            <pc:sldMk cId="1391756941" sldId="258"/>
            <ac:picMk id="5" creationId="{7E4CB87B-8D71-439C-814C-76EA9FA043FD}"/>
          </ac:picMkLst>
        </pc:picChg>
        <pc:cxnChg chg="add">
          <ac:chgData name="Başaran, E.Z. (Ebrar)" userId="S::119222@calandlyceum.nl::1de01a9b-5f9d-40f6-855b-d9698e8105e2" providerId="AD" clId="Web-{E56D946A-8580-2C37-9BB3-809F551D73C5}" dt="2021-08-30T16:04:52.528" v="0"/>
          <ac:cxnSpMkLst>
            <pc:docMk/>
            <pc:sldMk cId="1391756941" sldId="258"/>
            <ac:cxnSpMk id="9" creationId="{A7F400EE-A8A5-48AF-B4D6-291B52C6F0B0}"/>
          </ac:cxnSpMkLst>
        </pc:cxnChg>
      </pc:sldChg>
      <pc:sldChg chg="del">
        <pc:chgData name="Başaran, E.Z. (Ebrar)" userId="S::119222@calandlyceum.nl::1de01a9b-5f9d-40f6-855b-d9698e8105e2" providerId="AD" clId="Web-{E56D946A-8580-2C37-9BB3-809F551D73C5}" dt="2021-08-30T16:07:15.015" v="1"/>
        <pc:sldMkLst>
          <pc:docMk/>
          <pc:sldMk cId="1015353877" sldId="262"/>
        </pc:sldMkLst>
      </pc:sldChg>
    </pc:docChg>
  </pc:docChgLst>
  <pc:docChgLst>
    <pc:chgData name="Başaran, E.Z. (Ebrar)" userId="S::119222@calandlyceum.nl::1de01a9b-5f9d-40f6-855b-d9698e8105e2" providerId="AD" clId="Web-{E0AAA389-91C7-0685-844C-9BA3D51D1ACF}"/>
    <pc:docChg chg="addSld modSld">
      <pc:chgData name="Başaran, E.Z. (Ebrar)" userId="S::119222@calandlyceum.nl::1de01a9b-5f9d-40f6-855b-d9698e8105e2" providerId="AD" clId="Web-{E0AAA389-91C7-0685-844C-9BA3D51D1ACF}" dt="2021-08-30T15:29:52.024" v="152" actId="20577"/>
      <pc:docMkLst>
        <pc:docMk/>
      </pc:docMkLst>
      <pc:sldChg chg="modSp">
        <pc:chgData name="Başaran, E.Z. (Ebrar)" userId="S::119222@calandlyceum.nl::1de01a9b-5f9d-40f6-855b-d9698e8105e2" providerId="AD" clId="Web-{E0AAA389-91C7-0685-844C-9BA3D51D1ACF}" dt="2021-08-30T15:12:29.273" v="6" actId="1076"/>
        <pc:sldMkLst>
          <pc:docMk/>
          <pc:sldMk cId="4150695984" sldId="256"/>
        </pc:sldMkLst>
        <pc:spChg chg="mod">
          <ac:chgData name="Başaran, E.Z. (Ebrar)" userId="S::119222@calandlyceum.nl::1de01a9b-5f9d-40f6-855b-d9698e8105e2" providerId="AD" clId="Web-{E0AAA389-91C7-0685-844C-9BA3D51D1ACF}" dt="2021-08-30T15:12:29.273" v="6" actId="1076"/>
          <ac:spMkLst>
            <pc:docMk/>
            <pc:sldMk cId="4150695984" sldId="256"/>
            <ac:spMk id="2" creationId="{8F5F81DC-E29E-4009-A131-4B319ADD38C8}"/>
          </ac:spMkLst>
        </pc:spChg>
        <pc:spChg chg="mod">
          <ac:chgData name="Başaran, E.Z. (Ebrar)" userId="S::119222@calandlyceum.nl::1de01a9b-5f9d-40f6-855b-d9698e8105e2" providerId="AD" clId="Web-{E0AAA389-91C7-0685-844C-9BA3D51D1ACF}" dt="2021-08-30T15:12:26.741" v="5" actId="1076"/>
          <ac:spMkLst>
            <pc:docMk/>
            <pc:sldMk cId="4150695984" sldId="256"/>
            <ac:spMk id="3" creationId="{E42EBA8B-F6E2-42F7-BEBC-C1A743488B10}"/>
          </ac:spMkLst>
        </pc:spChg>
      </pc:sldChg>
      <pc:sldChg chg="modSp">
        <pc:chgData name="Başaran, E.Z. (Ebrar)" userId="S::119222@calandlyceum.nl::1de01a9b-5f9d-40f6-855b-d9698e8105e2" providerId="AD" clId="Web-{E0AAA389-91C7-0685-844C-9BA3D51D1ACF}" dt="2021-08-30T15:29:38.165" v="151" actId="14100"/>
        <pc:sldMkLst>
          <pc:docMk/>
          <pc:sldMk cId="3401780920" sldId="257"/>
        </pc:sldMkLst>
        <pc:spChg chg="mod">
          <ac:chgData name="Başaran, E.Z. (Ebrar)" userId="S::119222@calandlyceum.nl::1de01a9b-5f9d-40f6-855b-d9698e8105e2" providerId="AD" clId="Web-{E0AAA389-91C7-0685-844C-9BA3D51D1ACF}" dt="2021-08-30T15:29:38.165" v="151" actId="14100"/>
          <ac:spMkLst>
            <pc:docMk/>
            <pc:sldMk cId="3401780920" sldId="257"/>
            <ac:spMk id="3" creationId="{1E27C9B1-E78A-42AC-BD6F-188FF5220566}"/>
          </ac:spMkLst>
        </pc:spChg>
      </pc:sldChg>
      <pc:sldChg chg="addSp modSp mod setBg">
        <pc:chgData name="Başaran, E.Z. (Ebrar)" userId="S::119222@calandlyceum.nl::1de01a9b-5f9d-40f6-855b-d9698e8105e2" providerId="AD" clId="Web-{E0AAA389-91C7-0685-844C-9BA3D51D1ACF}" dt="2021-08-30T15:29:05.711" v="122" actId="1076"/>
        <pc:sldMkLst>
          <pc:docMk/>
          <pc:sldMk cId="229192812" sldId="260"/>
        </pc:sldMkLst>
        <pc:spChg chg="mod">
          <ac:chgData name="Başaran, E.Z. (Ebrar)" userId="S::119222@calandlyceum.nl::1de01a9b-5f9d-40f6-855b-d9698e8105e2" providerId="AD" clId="Web-{E0AAA389-91C7-0685-844C-9BA3D51D1ACF}" dt="2021-08-30T15:29:00.727" v="120"/>
          <ac:spMkLst>
            <pc:docMk/>
            <pc:sldMk cId="229192812" sldId="260"/>
            <ac:spMk id="2" creationId="{162F7BC9-6FCA-4B6F-BE48-6A7DF02EBEB0}"/>
          </ac:spMkLst>
        </pc:spChg>
        <pc:spChg chg="mod">
          <ac:chgData name="Başaran, E.Z. (Ebrar)" userId="S::119222@calandlyceum.nl::1de01a9b-5f9d-40f6-855b-d9698e8105e2" providerId="AD" clId="Web-{E0AAA389-91C7-0685-844C-9BA3D51D1ACF}" dt="2021-08-30T15:29:00.727" v="120"/>
          <ac:spMkLst>
            <pc:docMk/>
            <pc:sldMk cId="229192812" sldId="260"/>
            <ac:spMk id="3" creationId="{7EE7A361-0265-47E6-8D29-50396C90DA97}"/>
          </ac:spMkLst>
        </pc:spChg>
        <pc:spChg chg="add">
          <ac:chgData name="Başaran, E.Z. (Ebrar)" userId="S::119222@calandlyceum.nl::1de01a9b-5f9d-40f6-855b-d9698e8105e2" providerId="AD" clId="Web-{E0AAA389-91C7-0685-844C-9BA3D51D1ACF}" dt="2021-08-30T15:29:00.727" v="120"/>
          <ac:spMkLst>
            <pc:docMk/>
            <pc:sldMk cId="229192812" sldId="260"/>
            <ac:spMk id="9" creationId="{2C61293E-6EBE-43EF-A52C-9BEBFD7679D4}"/>
          </ac:spMkLst>
        </pc:spChg>
        <pc:spChg chg="add">
          <ac:chgData name="Başaran, E.Z. (Ebrar)" userId="S::119222@calandlyceum.nl::1de01a9b-5f9d-40f6-855b-d9698e8105e2" providerId="AD" clId="Web-{E0AAA389-91C7-0685-844C-9BA3D51D1ACF}" dt="2021-08-30T15:29:00.727" v="120"/>
          <ac:spMkLst>
            <pc:docMk/>
            <pc:sldMk cId="229192812" sldId="260"/>
            <ac:spMk id="11" creationId="{21540236-BFD5-4A9D-8840-4703E7F76825}"/>
          </ac:spMkLst>
        </pc:spChg>
        <pc:picChg chg="add mod">
          <ac:chgData name="Başaran, E.Z. (Ebrar)" userId="S::119222@calandlyceum.nl::1de01a9b-5f9d-40f6-855b-d9698e8105e2" providerId="AD" clId="Web-{E0AAA389-91C7-0685-844C-9BA3D51D1ACF}" dt="2021-08-30T15:29:05.711" v="122" actId="1076"/>
          <ac:picMkLst>
            <pc:docMk/>
            <pc:sldMk cId="229192812" sldId="260"/>
            <ac:picMk id="5" creationId="{E9BC42E8-591D-430E-8780-9BA7E67369C4}"/>
          </ac:picMkLst>
        </pc:picChg>
      </pc:sldChg>
      <pc:sldChg chg="addSp modSp new mod setBg">
        <pc:chgData name="Başaran, E.Z. (Ebrar)" userId="S::119222@calandlyceum.nl::1de01a9b-5f9d-40f6-855b-d9698e8105e2" providerId="AD" clId="Web-{E0AAA389-91C7-0685-844C-9BA3D51D1ACF}" dt="2021-08-30T15:25:18.160" v="78"/>
        <pc:sldMkLst>
          <pc:docMk/>
          <pc:sldMk cId="18402557" sldId="266"/>
        </pc:sldMkLst>
        <pc:spChg chg="mod">
          <ac:chgData name="Başaran, E.Z. (Ebrar)" userId="S::119222@calandlyceum.nl::1de01a9b-5f9d-40f6-855b-d9698e8105e2" providerId="AD" clId="Web-{E0AAA389-91C7-0685-844C-9BA3D51D1ACF}" dt="2021-08-30T15:25:18.160" v="78"/>
          <ac:spMkLst>
            <pc:docMk/>
            <pc:sldMk cId="18402557" sldId="266"/>
            <ac:spMk id="2" creationId="{74192BE4-D77E-42E9-ACA6-745B4257C143}"/>
          </ac:spMkLst>
        </pc:spChg>
        <pc:spChg chg="mod">
          <ac:chgData name="Başaran, E.Z. (Ebrar)" userId="S::119222@calandlyceum.nl::1de01a9b-5f9d-40f6-855b-d9698e8105e2" providerId="AD" clId="Web-{E0AAA389-91C7-0685-844C-9BA3D51D1ACF}" dt="2021-08-30T15:25:18.160" v="78"/>
          <ac:spMkLst>
            <pc:docMk/>
            <pc:sldMk cId="18402557" sldId="266"/>
            <ac:spMk id="3" creationId="{D9D61EF9-B993-423A-A9AF-3E0475DC8AAA}"/>
          </ac:spMkLst>
        </pc:spChg>
        <pc:spChg chg="add">
          <ac:chgData name="Başaran, E.Z. (Ebrar)" userId="S::119222@calandlyceum.nl::1de01a9b-5f9d-40f6-855b-d9698e8105e2" providerId="AD" clId="Web-{E0AAA389-91C7-0685-844C-9BA3D51D1ACF}" dt="2021-08-30T15:25:18.160" v="78"/>
          <ac:spMkLst>
            <pc:docMk/>
            <pc:sldMk cId="18402557" sldId="266"/>
            <ac:spMk id="9" creationId="{5E39A796-BE83-48B1-B33F-35C4A32AAB57}"/>
          </ac:spMkLst>
        </pc:spChg>
        <pc:spChg chg="add">
          <ac:chgData name="Başaran, E.Z. (Ebrar)" userId="S::119222@calandlyceum.nl::1de01a9b-5f9d-40f6-855b-d9698e8105e2" providerId="AD" clId="Web-{E0AAA389-91C7-0685-844C-9BA3D51D1ACF}" dt="2021-08-30T15:25:18.160" v="78"/>
          <ac:spMkLst>
            <pc:docMk/>
            <pc:sldMk cId="18402557" sldId="266"/>
            <ac:spMk id="11" creationId="{72F84B47-E267-4194-8194-831DB7B5547F}"/>
          </ac:spMkLst>
        </pc:spChg>
        <pc:picChg chg="add mod modCrop">
          <ac:chgData name="Başaran, E.Z. (Ebrar)" userId="S::119222@calandlyceum.nl::1de01a9b-5f9d-40f6-855b-d9698e8105e2" providerId="AD" clId="Web-{E0AAA389-91C7-0685-844C-9BA3D51D1ACF}" dt="2021-08-30T15:25:18.160" v="78"/>
          <ac:picMkLst>
            <pc:docMk/>
            <pc:sldMk cId="18402557" sldId="266"/>
            <ac:picMk id="4" creationId="{EC494455-7812-45FB-B147-BD00B4A55789}"/>
          </ac:picMkLst>
        </pc:picChg>
      </pc:sldChg>
      <pc:sldChg chg="modSp new">
        <pc:chgData name="Başaran, E.Z. (Ebrar)" userId="S::119222@calandlyceum.nl::1de01a9b-5f9d-40f6-855b-d9698e8105e2" providerId="AD" clId="Web-{E0AAA389-91C7-0685-844C-9BA3D51D1ACF}" dt="2021-08-30T15:29:52.024" v="152" actId="20577"/>
        <pc:sldMkLst>
          <pc:docMk/>
          <pc:sldMk cId="4291983650" sldId="267"/>
        </pc:sldMkLst>
        <pc:spChg chg="mod">
          <ac:chgData name="Başaran, E.Z. (Ebrar)" userId="S::119222@calandlyceum.nl::1de01a9b-5f9d-40f6-855b-d9698e8105e2" providerId="AD" clId="Web-{E0AAA389-91C7-0685-844C-9BA3D51D1ACF}" dt="2021-08-30T15:29:27.180" v="130" actId="20577"/>
          <ac:spMkLst>
            <pc:docMk/>
            <pc:sldMk cId="4291983650" sldId="267"/>
            <ac:spMk id="2" creationId="{C8C588B9-25E2-4DD6-88B7-E812380AA152}"/>
          </ac:spMkLst>
        </pc:spChg>
        <pc:spChg chg="mod">
          <ac:chgData name="Başaran, E.Z. (Ebrar)" userId="S::119222@calandlyceum.nl::1de01a9b-5f9d-40f6-855b-d9698e8105e2" providerId="AD" clId="Web-{E0AAA389-91C7-0685-844C-9BA3D51D1ACF}" dt="2021-08-30T15:29:52.024" v="152" actId="20577"/>
          <ac:spMkLst>
            <pc:docMk/>
            <pc:sldMk cId="4291983650" sldId="267"/>
            <ac:spMk id="3" creationId="{A9C43834-A58A-4016-8017-13BC5F3CC9D2}"/>
          </ac:spMkLst>
        </pc:spChg>
      </pc:sldChg>
    </pc:docChg>
  </pc:docChgLst>
  <pc:docChgLst>
    <pc:chgData name="Barbarawi, I. al (Ibrahim)" userId="0b13a4ed-53de-4f56-8388-79c86e22640f" providerId="ADAL" clId="{66E2E0A5-8A0B-4D0E-B761-2A989A95BD8E}"/>
    <pc:docChg chg="custSel modSld">
      <pc:chgData name="Barbarawi, I. al (Ibrahim)" userId="0b13a4ed-53de-4f56-8388-79c86e22640f" providerId="ADAL" clId="{66E2E0A5-8A0B-4D0E-B761-2A989A95BD8E}" dt="2021-10-18T19:34:49.388" v="0" actId="26606"/>
      <pc:docMkLst>
        <pc:docMk/>
      </pc:docMkLst>
      <pc:sldChg chg="addSp delSp modSp mod setBg">
        <pc:chgData name="Barbarawi, I. al (Ibrahim)" userId="0b13a4ed-53de-4f56-8388-79c86e22640f" providerId="ADAL" clId="{66E2E0A5-8A0B-4D0E-B761-2A989A95BD8E}" dt="2021-10-18T19:34:49.388" v="0" actId="26606"/>
        <pc:sldMkLst>
          <pc:docMk/>
          <pc:sldMk cId="709387171" sldId="268"/>
        </pc:sldMkLst>
        <pc:spChg chg="del">
          <ac:chgData name="Barbarawi, I. al (Ibrahim)" userId="0b13a4ed-53de-4f56-8388-79c86e22640f" providerId="ADAL" clId="{66E2E0A5-8A0B-4D0E-B761-2A989A95BD8E}" dt="2021-10-18T19:34:49.388" v="0" actId="26606"/>
          <ac:spMkLst>
            <pc:docMk/>
            <pc:sldMk cId="709387171" sldId="268"/>
            <ac:spMk id="2" creationId="{6DD8086A-5464-42C7-B527-D86066278B92}"/>
          </ac:spMkLst>
        </pc:spChg>
        <pc:spChg chg="add">
          <ac:chgData name="Barbarawi, I. al (Ibrahim)" userId="0b13a4ed-53de-4f56-8388-79c86e22640f" providerId="ADAL" clId="{66E2E0A5-8A0B-4D0E-B761-2A989A95BD8E}" dt="2021-10-18T19:34:49.388" v="0" actId="26606"/>
          <ac:spMkLst>
            <pc:docMk/>
            <pc:sldMk cId="709387171" sldId="268"/>
            <ac:spMk id="9" creationId="{0B761509-3B9A-49A6-A84B-C3D86811697D}"/>
          </ac:spMkLst>
        </pc:spChg>
        <pc:spChg chg="add">
          <ac:chgData name="Barbarawi, I. al (Ibrahim)" userId="0b13a4ed-53de-4f56-8388-79c86e22640f" providerId="ADAL" clId="{66E2E0A5-8A0B-4D0E-B761-2A989A95BD8E}" dt="2021-10-18T19:34:49.388" v="0" actId="26606"/>
          <ac:spMkLst>
            <pc:docMk/>
            <pc:sldMk cId="709387171" sldId="268"/>
            <ac:spMk id="11" creationId="{91DE43FD-EB47-414A-B0AB-169B0FFFA527}"/>
          </ac:spMkLst>
        </pc:spChg>
        <pc:grpChg chg="add">
          <ac:chgData name="Barbarawi, I. al (Ibrahim)" userId="0b13a4ed-53de-4f56-8388-79c86e22640f" providerId="ADAL" clId="{66E2E0A5-8A0B-4D0E-B761-2A989A95BD8E}" dt="2021-10-18T19:34:49.388" v="0" actId="26606"/>
          <ac:grpSpMkLst>
            <pc:docMk/>
            <pc:sldMk cId="709387171" sldId="268"/>
            <ac:grpSpMk id="13" creationId="{58495BCC-CE77-4CC2-952E-846F41119FD5}"/>
          </ac:grpSpMkLst>
        </pc:grpChg>
        <pc:picChg chg="mod">
          <ac:chgData name="Barbarawi, I. al (Ibrahim)" userId="0b13a4ed-53de-4f56-8388-79c86e22640f" providerId="ADAL" clId="{66E2E0A5-8A0B-4D0E-B761-2A989A95BD8E}" dt="2021-10-18T19:34:49.388" v="0" actId="26606"/>
          <ac:picMkLst>
            <pc:docMk/>
            <pc:sldMk cId="709387171" sldId="268"/>
            <ac:picMk id="4" creationId="{E4041DF1-FBC8-46D7-BE44-2EE98E270B2D}"/>
          </ac:picMkLst>
        </pc:picChg>
      </pc:sldChg>
    </pc:docChg>
  </pc:docChgLst>
  <pc:docChgLst>
    <pc:chgData name="Ez-zaydi, S. (Salma)" userId="4f520237-80df-4cc6-be1c-721ec4845914" providerId="ADAL" clId="{0EBFAB79-35C0-4399-BC2D-71DD2AE3F9A4}"/>
    <pc:docChg chg="custSel modSld sldOrd">
      <pc:chgData name="Ez-zaydi, S. (Salma)" userId="4f520237-80df-4cc6-be1c-721ec4845914" providerId="ADAL" clId="{0EBFAB79-35C0-4399-BC2D-71DD2AE3F9A4}" dt="2021-08-30T08:26:04.827" v="169" actId="255"/>
      <pc:docMkLst>
        <pc:docMk/>
      </pc:docMkLst>
      <pc:sldChg chg="modSp mod">
        <pc:chgData name="Ez-zaydi, S. (Salma)" userId="4f520237-80df-4cc6-be1c-721ec4845914" providerId="ADAL" clId="{0EBFAB79-35C0-4399-BC2D-71DD2AE3F9A4}" dt="2021-08-30T08:16:03.791" v="78" actId="1076"/>
        <pc:sldMkLst>
          <pc:docMk/>
          <pc:sldMk cId="4150695984" sldId="256"/>
        </pc:sldMkLst>
        <pc:spChg chg="mod">
          <ac:chgData name="Ez-zaydi, S. (Salma)" userId="4f520237-80df-4cc6-be1c-721ec4845914" providerId="ADAL" clId="{0EBFAB79-35C0-4399-BC2D-71DD2AE3F9A4}" dt="2021-08-30T08:16:03.791" v="78" actId="1076"/>
          <ac:spMkLst>
            <pc:docMk/>
            <pc:sldMk cId="4150695984" sldId="256"/>
            <ac:spMk id="2" creationId="{8F5F81DC-E29E-4009-A131-4B319ADD38C8}"/>
          </ac:spMkLst>
        </pc:spChg>
      </pc:sldChg>
      <pc:sldChg chg="modSp mod">
        <pc:chgData name="Ez-zaydi, S. (Salma)" userId="4f520237-80df-4cc6-be1c-721ec4845914" providerId="ADAL" clId="{0EBFAB79-35C0-4399-BC2D-71DD2AE3F9A4}" dt="2021-08-30T08:19:52.513" v="116" actId="20577"/>
        <pc:sldMkLst>
          <pc:docMk/>
          <pc:sldMk cId="3401780920" sldId="257"/>
        </pc:sldMkLst>
        <pc:spChg chg="mod">
          <ac:chgData name="Ez-zaydi, S. (Salma)" userId="4f520237-80df-4cc6-be1c-721ec4845914" providerId="ADAL" clId="{0EBFAB79-35C0-4399-BC2D-71DD2AE3F9A4}" dt="2021-08-30T08:19:52.513" v="116" actId="20577"/>
          <ac:spMkLst>
            <pc:docMk/>
            <pc:sldMk cId="3401780920" sldId="257"/>
            <ac:spMk id="3" creationId="{1E27C9B1-E78A-42AC-BD6F-188FF5220566}"/>
          </ac:spMkLst>
        </pc:spChg>
      </pc:sldChg>
      <pc:sldChg chg="addSp delSp modSp mod ord setBg">
        <pc:chgData name="Ez-zaydi, S. (Salma)" userId="4f520237-80df-4cc6-be1c-721ec4845914" providerId="ADAL" clId="{0EBFAB79-35C0-4399-BC2D-71DD2AE3F9A4}" dt="2021-08-30T08:26:04.827" v="169" actId="255"/>
        <pc:sldMkLst>
          <pc:docMk/>
          <pc:sldMk cId="3680545064" sldId="261"/>
        </pc:sldMkLst>
        <pc:spChg chg="mod">
          <ac:chgData name="Ez-zaydi, S. (Salma)" userId="4f520237-80df-4cc6-be1c-721ec4845914" providerId="ADAL" clId="{0EBFAB79-35C0-4399-BC2D-71DD2AE3F9A4}" dt="2021-08-30T08:24:18.954" v="159" actId="26606"/>
          <ac:spMkLst>
            <pc:docMk/>
            <pc:sldMk cId="3680545064" sldId="261"/>
            <ac:spMk id="2" creationId="{EE03A3E2-3088-4502-8935-D965FE7043B6}"/>
          </ac:spMkLst>
        </pc:spChg>
        <pc:spChg chg="del mod">
          <ac:chgData name="Ez-zaydi, S. (Salma)" userId="4f520237-80df-4cc6-be1c-721ec4845914" providerId="ADAL" clId="{0EBFAB79-35C0-4399-BC2D-71DD2AE3F9A4}" dt="2021-08-30T08:24:18.954" v="159" actId="26606"/>
          <ac:spMkLst>
            <pc:docMk/>
            <pc:sldMk cId="3680545064" sldId="261"/>
            <ac:spMk id="3" creationId="{11A03CAE-5637-4101-B085-4E98C236882E}"/>
          </ac:spMkLst>
        </pc:spChg>
        <pc:spChg chg="add">
          <ac:chgData name="Ez-zaydi, S. (Salma)" userId="4f520237-80df-4cc6-be1c-721ec4845914" providerId="ADAL" clId="{0EBFAB79-35C0-4399-BC2D-71DD2AE3F9A4}" dt="2021-08-30T08:24:18.954" v="159" actId="26606"/>
          <ac:spMkLst>
            <pc:docMk/>
            <pc:sldMk cId="3680545064" sldId="261"/>
            <ac:spMk id="9" creationId="{BACC6370-2D7E-4714-9D71-7542949D7D5D}"/>
          </ac:spMkLst>
        </pc:spChg>
        <pc:spChg chg="add">
          <ac:chgData name="Ez-zaydi, S. (Salma)" userId="4f520237-80df-4cc6-be1c-721ec4845914" providerId="ADAL" clId="{0EBFAB79-35C0-4399-BC2D-71DD2AE3F9A4}" dt="2021-08-30T08:24:18.954" v="159" actId="26606"/>
          <ac:spMkLst>
            <pc:docMk/>
            <pc:sldMk cId="3680545064" sldId="261"/>
            <ac:spMk id="11" creationId="{256B2C21-A230-48C0-8DF1-C46611373C44}"/>
          </ac:spMkLst>
        </pc:spChg>
        <pc:spChg chg="add">
          <ac:chgData name="Ez-zaydi, S. (Salma)" userId="4f520237-80df-4cc6-be1c-721ec4845914" providerId="ADAL" clId="{0EBFAB79-35C0-4399-BC2D-71DD2AE3F9A4}" dt="2021-08-30T08:24:18.954" v="159" actId="26606"/>
          <ac:spMkLst>
            <pc:docMk/>
            <pc:sldMk cId="3680545064" sldId="261"/>
            <ac:spMk id="13" creationId="{3847E18C-932D-4C95-AABA-FEC7C9499AD7}"/>
          </ac:spMkLst>
        </pc:spChg>
        <pc:spChg chg="add">
          <ac:chgData name="Ez-zaydi, S. (Salma)" userId="4f520237-80df-4cc6-be1c-721ec4845914" providerId="ADAL" clId="{0EBFAB79-35C0-4399-BC2D-71DD2AE3F9A4}" dt="2021-08-30T08:24:18.954" v="159" actId="26606"/>
          <ac:spMkLst>
            <pc:docMk/>
            <pc:sldMk cId="3680545064" sldId="261"/>
            <ac:spMk id="15" creationId="{3150CB11-0C61-439E-910F-5787759E72A0}"/>
          </ac:spMkLst>
        </pc:spChg>
        <pc:spChg chg="add">
          <ac:chgData name="Ez-zaydi, S. (Salma)" userId="4f520237-80df-4cc6-be1c-721ec4845914" providerId="ADAL" clId="{0EBFAB79-35C0-4399-BC2D-71DD2AE3F9A4}" dt="2021-08-30T08:24:18.954" v="159" actId="26606"/>
          <ac:spMkLst>
            <pc:docMk/>
            <pc:sldMk cId="3680545064" sldId="261"/>
            <ac:spMk id="17" creationId="{43F8A58B-5155-44CE-A5FF-7647B47D0A7A}"/>
          </ac:spMkLst>
        </pc:spChg>
        <pc:spChg chg="add">
          <ac:chgData name="Ez-zaydi, S. (Salma)" userId="4f520237-80df-4cc6-be1c-721ec4845914" providerId="ADAL" clId="{0EBFAB79-35C0-4399-BC2D-71DD2AE3F9A4}" dt="2021-08-30T08:24:18.954" v="159" actId="26606"/>
          <ac:spMkLst>
            <pc:docMk/>
            <pc:sldMk cId="3680545064" sldId="261"/>
            <ac:spMk id="19" creationId="{443F2ACA-E6D6-4028-82DD-F03C262D5DE6}"/>
          </ac:spMkLst>
        </pc:spChg>
        <pc:graphicFrameChg chg="add mod">
          <ac:chgData name="Ez-zaydi, S. (Salma)" userId="4f520237-80df-4cc6-be1c-721ec4845914" providerId="ADAL" clId="{0EBFAB79-35C0-4399-BC2D-71DD2AE3F9A4}" dt="2021-08-30T08:26:04.827" v="169" actId="255"/>
          <ac:graphicFrameMkLst>
            <pc:docMk/>
            <pc:sldMk cId="3680545064" sldId="261"/>
            <ac:graphicFrameMk id="5" creationId="{48E00D9B-2649-4C9B-A382-95225FC63B0C}"/>
          </ac:graphicFrameMkLst>
        </pc:graphicFrameChg>
      </pc:sldChg>
      <pc:sldChg chg="addSp delSp modSp mod setBg">
        <pc:chgData name="Ez-zaydi, S. (Salma)" userId="4f520237-80df-4cc6-be1c-721ec4845914" providerId="ADAL" clId="{0EBFAB79-35C0-4399-BC2D-71DD2AE3F9A4}" dt="2021-08-30T08:17:33.932" v="111" actId="2711"/>
        <pc:sldMkLst>
          <pc:docMk/>
          <pc:sldMk cId="625749719" sldId="263"/>
        </pc:sldMkLst>
        <pc:spChg chg="mod">
          <ac:chgData name="Ez-zaydi, S. (Salma)" userId="4f520237-80df-4cc6-be1c-721ec4845914" providerId="ADAL" clId="{0EBFAB79-35C0-4399-BC2D-71DD2AE3F9A4}" dt="2021-08-30T08:16:42.799" v="105" actId="26606"/>
          <ac:spMkLst>
            <pc:docMk/>
            <pc:sldMk cId="625749719" sldId="263"/>
            <ac:spMk id="2" creationId="{4908AB7A-FAFF-4B9D-91DB-DB229B09A769}"/>
          </ac:spMkLst>
        </pc:spChg>
        <pc:spChg chg="del mod">
          <ac:chgData name="Ez-zaydi, S. (Salma)" userId="4f520237-80df-4cc6-be1c-721ec4845914" providerId="ADAL" clId="{0EBFAB79-35C0-4399-BC2D-71DD2AE3F9A4}" dt="2021-08-30T08:16:42.799" v="105" actId="26606"/>
          <ac:spMkLst>
            <pc:docMk/>
            <pc:sldMk cId="625749719" sldId="263"/>
            <ac:spMk id="3" creationId="{D1B4C6FE-4F25-4FF5-835D-179FA7F87B33}"/>
          </ac:spMkLst>
        </pc:spChg>
        <pc:spChg chg="add">
          <ac:chgData name="Ez-zaydi, S. (Salma)" userId="4f520237-80df-4cc6-be1c-721ec4845914" providerId="ADAL" clId="{0EBFAB79-35C0-4399-BC2D-71DD2AE3F9A4}" dt="2021-08-30T08:16:42.799" v="105" actId="26606"/>
          <ac:spMkLst>
            <pc:docMk/>
            <pc:sldMk cId="625749719" sldId="263"/>
            <ac:spMk id="9" creationId="{BACC6370-2D7E-4714-9D71-7542949D7D5D}"/>
          </ac:spMkLst>
        </pc:spChg>
        <pc:spChg chg="add">
          <ac:chgData name="Ez-zaydi, S. (Salma)" userId="4f520237-80df-4cc6-be1c-721ec4845914" providerId="ADAL" clId="{0EBFAB79-35C0-4399-BC2D-71DD2AE3F9A4}" dt="2021-08-30T08:16:42.799" v="105" actId="26606"/>
          <ac:spMkLst>
            <pc:docMk/>
            <pc:sldMk cId="625749719" sldId="263"/>
            <ac:spMk id="11" creationId="{256B2C21-A230-48C0-8DF1-C46611373C44}"/>
          </ac:spMkLst>
        </pc:spChg>
        <pc:spChg chg="add">
          <ac:chgData name="Ez-zaydi, S. (Salma)" userId="4f520237-80df-4cc6-be1c-721ec4845914" providerId="ADAL" clId="{0EBFAB79-35C0-4399-BC2D-71DD2AE3F9A4}" dt="2021-08-30T08:16:42.799" v="105" actId="26606"/>
          <ac:spMkLst>
            <pc:docMk/>
            <pc:sldMk cId="625749719" sldId="263"/>
            <ac:spMk id="13" creationId="{3847E18C-932D-4C95-AABA-FEC7C9499AD7}"/>
          </ac:spMkLst>
        </pc:spChg>
        <pc:spChg chg="add">
          <ac:chgData name="Ez-zaydi, S. (Salma)" userId="4f520237-80df-4cc6-be1c-721ec4845914" providerId="ADAL" clId="{0EBFAB79-35C0-4399-BC2D-71DD2AE3F9A4}" dt="2021-08-30T08:16:42.799" v="105" actId="26606"/>
          <ac:spMkLst>
            <pc:docMk/>
            <pc:sldMk cId="625749719" sldId="263"/>
            <ac:spMk id="15" creationId="{3150CB11-0C61-439E-910F-5787759E72A0}"/>
          </ac:spMkLst>
        </pc:spChg>
        <pc:spChg chg="add">
          <ac:chgData name="Ez-zaydi, S. (Salma)" userId="4f520237-80df-4cc6-be1c-721ec4845914" providerId="ADAL" clId="{0EBFAB79-35C0-4399-BC2D-71DD2AE3F9A4}" dt="2021-08-30T08:16:42.799" v="105" actId="26606"/>
          <ac:spMkLst>
            <pc:docMk/>
            <pc:sldMk cId="625749719" sldId="263"/>
            <ac:spMk id="17" creationId="{43F8A58B-5155-44CE-A5FF-7647B47D0A7A}"/>
          </ac:spMkLst>
        </pc:spChg>
        <pc:spChg chg="add">
          <ac:chgData name="Ez-zaydi, S. (Salma)" userId="4f520237-80df-4cc6-be1c-721ec4845914" providerId="ADAL" clId="{0EBFAB79-35C0-4399-BC2D-71DD2AE3F9A4}" dt="2021-08-30T08:16:42.799" v="105" actId="26606"/>
          <ac:spMkLst>
            <pc:docMk/>
            <pc:sldMk cId="625749719" sldId="263"/>
            <ac:spMk id="19" creationId="{443F2ACA-E6D6-4028-82DD-F03C262D5DE6}"/>
          </ac:spMkLst>
        </pc:spChg>
        <pc:graphicFrameChg chg="add mod">
          <ac:chgData name="Ez-zaydi, S. (Salma)" userId="4f520237-80df-4cc6-be1c-721ec4845914" providerId="ADAL" clId="{0EBFAB79-35C0-4399-BC2D-71DD2AE3F9A4}" dt="2021-08-30T08:17:33.932" v="111" actId="2711"/>
          <ac:graphicFrameMkLst>
            <pc:docMk/>
            <pc:sldMk cId="625749719" sldId="263"/>
            <ac:graphicFrameMk id="5" creationId="{81859267-0D42-4308-A25C-EAF5F6A3589D}"/>
          </ac:graphicFrameMkLst>
        </pc:graphicFrameChg>
      </pc:sldChg>
    </pc:docChg>
  </pc:docChgLst>
  <pc:docChgLst>
    <pc:chgData name="Salma Ez-zaydi" userId="4f520237-80df-4cc6-be1c-721ec4845914" providerId="ADAL" clId="{0EBFAB79-35C0-4399-BC2D-71DD2AE3F9A4}"/>
    <pc:docChg chg="custSel modSld">
      <pc:chgData name="Salma Ez-zaydi" userId="4f520237-80df-4cc6-be1c-721ec4845914" providerId="ADAL" clId="{0EBFAB79-35C0-4399-BC2D-71DD2AE3F9A4}" dt="2021-08-31T16:13:53.683" v="26" actId="20577"/>
      <pc:docMkLst>
        <pc:docMk/>
      </pc:docMkLst>
      <pc:sldChg chg="modSp mod">
        <pc:chgData name="Salma Ez-zaydi" userId="4f520237-80df-4cc6-be1c-721ec4845914" providerId="ADAL" clId="{0EBFAB79-35C0-4399-BC2D-71DD2AE3F9A4}" dt="2021-08-31T16:13:14.458" v="23" actId="20577"/>
        <pc:sldMkLst>
          <pc:docMk/>
          <pc:sldMk cId="1391756941" sldId="258"/>
        </pc:sldMkLst>
        <pc:spChg chg="mod">
          <ac:chgData name="Salma Ez-zaydi" userId="4f520237-80df-4cc6-be1c-721ec4845914" providerId="ADAL" clId="{0EBFAB79-35C0-4399-BC2D-71DD2AE3F9A4}" dt="2021-08-31T16:13:14.458" v="23" actId="20577"/>
          <ac:spMkLst>
            <pc:docMk/>
            <pc:sldMk cId="1391756941" sldId="258"/>
            <ac:spMk id="3" creationId="{4C5DAB37-CE27-4A3E-9E92-9DBB97AB839F}"/>
          </ac:spMkLst>
        </pc:spChg>
      </pc:sldChg>
      <pc:sldChg chg="modSp mod">
        <pc:chgData name="Salma Ez-zaydi" userId="4f520237-80df-4cc6-be1c-721ec4845914" providerId="ADAL" clId="{0EBFAB79-35C0-4399-BC2D-71DD2AE3F9A4}" dt="2021-08-31T16:13:22.392" v="25" actId="14100"/>
        <pc:sldMkLst>
          <pc:docMk/>
          <pc:sldMk cId="2102223136" sldId="259"/>
        </pc:sldMkLst>
        <pc:spChg chg="mod">
          <ac:chgData name="Salma Ez-zaydi" userId="4f520237-80df-4cc6-be1c-721ec4845914" providerId="ADAL" clId="{0EBFAB79-35C0-4399-BC2D-71DD2AE3F9A4}" dt="2021-08-31T16:13:22.392" v="25" actId="14100"/>
          <ac:spMkLst>
            <pc:docMk/>
            <pc:sldMk cId="2102223136" sldId="259"/>
            <ac:spMk id="2" creationId="{3861F05F-A91D-4E28-8A0B-68CC4903C31D}"/>
          </ac:spMkLst>
        </pc:spChg>
        <pc:spChg chg="mod">
          <ac:chgData name="Salma Ez-zaydi" userId="4f520237-80df-4cc6-be1c-721ec4845914" providerId="ADAL" clId="{0EBFAB79-35C0-4399-BC2D-71DD2AE3F9A4}" dt="2021-08-31T16:12:24.064" v="16" actId="5793"/>
          <ac:spMkLst>
            <pc:docMk/>
            <pc:sldMk cId="2102223136" sldId="259"/>
            <ac:spMk id="3" creationId="{7627DFB0-B11F-4BCB-B23B-BDA940A78B24}"/>
          </ac:spMkLst>
        </pc:spChg>
      </pc:sldChg>
      <pc:sldChg chg="modSp mod">
        <pc:chgData name="Salma Ez-zaydi" userId="4f520237-80df-4cc6-be1c-721ec4845914" providerId="ADAL" clId="{0EBFAB79-35C0-4399-BC2D-71DD2AE3F9A4}" dt="2021-08-31T16:13:53.683" v="26" actId="20577"/>
        <pc:sldMkLst>
          <pc:docMk/>
          <pc:sldMk cId="450633780" sldId="265"/>
        </pc:sldMkLst>
        <pc:spChg chg="mod">
          <ac:chgData name="Salma Ez-zaydi" userId="4f520237-80df-4cc6-be1c-721ec4845914" providerId="ADAL" clId="{0EBFAB79-35C0-4399-BC2D-71DD2AE3F9A4}" dt="2021-08-31T16:13:53.683" v="26" actId="20577"/>
          <ac:spMkLst>
            <pc:docMk/>
            <pc:sldMk cId="450633780" sldId="265"/>
            <ac:spMk id="3" creationId="{3D6CBD9A-6A69-48AC-81A5-C2506A16857C}"/>
          </ac:spMkLst>
        </pc:spChg>
      </pc:sldChg>
    </pc:docChg>
  </pc:docChgLst>
  <pc:docChgLst>
    <pc:chgData name="Başaran, E.Z. (Ebrar)" userId="S::119222@calandlyceum.nl::1de01a9b-5f9d-40f6-855b-d9698e8105e2" providerId="AD" clId="Web-{B25873B4-6B48-BC35-0A22-BDCFAA3E4F01}"/>
    <pc:docChg chg="modSld">
      <pc:chgData name="Başaran, E.Z. (Ebrar)" userId="S::119222@calandlyceum.nl::1de01a9b-5f9d-40f6-855b-d9698e8105e2" providerId="AD" clId="Web-{B25873B4-6B48-BC35-0A22-BDCFAA3E4F01}" dt="2021-08-30T16:12:35.620" v="6"/>
      <pc:docMkLst>
        <pc:docMk/>
      </pc:docMkLst>
      <pc:sldChg chg="addSp modSp mod setBg">
        <pc:chgData name="Başaran, E.Z. (Ebrar)" userId="S::119222@calandlyceum.nl::1de01a9b-5f9d-40f6-855b-d9698e8105e2" providerId="AD" clId="Web-{B25873B4-6B48-BC35-0A22-BDCFAA3E4F01}" dt="2021-08-30T16:12:35.620" v="6"/>
        <pc:sldMkLst>
          <pc:docMk/>
          <pc:sldMk cId="3401780920" sldId="257"/>
        </pc:sldMkLst>
        <pc:spChg chg="mo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2" creationId="{19AE507C-4382-4CF3-B905-5B9C5153DC2B}"/>
          </ac:spMkLst>
        </pc:spChg>
        <pc:spChg chg="mo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3" creationId="{1E27C9B1-E78A-42AC-BD6F-188FF5220566}"/>
          </ac:spMkLst>
        </pc:spChg>
        <pc:spChg chg="ad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8" creationId="{F837543A-6020-4505-A233-C9DB4BF74011}"/>
          </ac:spMkLst>
        </pc:spChg>
        <pc:spChg chg="ad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10" creationId="{35B16301-FB18-48BA-A6DD-C37CAF6F9A18}"/>
          </ac:spMkLst>
        </pc:spChg>
        <pc:spChg chg="ad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12" creationId="{C3C0D90E-074A-4F52-9B11-B52BEF4BCBE5}"/>
          </ac:spMkLst>
        </pc:spChg>
        <pc:spChg chg="ad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14" creationId="{CABBD4C1-E6F8-46F6-8152-A8A97490BF4D}"/>
          </ac:spMkLst>
        </pc:spChg>
        <pc:spChg chg="ad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16" creationId="{83BA5EF5-1FE9-4BF9-83BB-269BCDDF6156}"/>
          </ac:spMkLst>
        </pc:spChg>
        <pc:spChg chg="ad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20" creationId="{88853921-7BC9-4BDE-ACAB-133C683C82D6}"/>
          </ac:spMkLst>
        </pc:spChg>
        <pc:spChg chg="ad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22" creationId="{09192968-3AE7-4470-A61C-97294BB92731}"/>
          </ac:spMkLst>
        </pc:spChg>
        <pc:spChg chg="add">
          <ac:chgData name="Başaran, E.Z. (Ebrar)" userId="S::119222@calandlyceum.nl::1de01a9b-5f9d-40f6-855b-d9698e8105e2" providerId="AD" clId="Web-{B25873B4-6B48-BC35-0A22-BDCFAA3E4F01}" dt="2021-08-30T16:12:35.620" v="6"/>
          <ac:spMkLst>
            <pc:docMk/>
            <pc:sldMk cId="3401780920" sldId="257"/>
            <ac:spMk id="24" creationId="{3AB72E55-43E4-4356-BFE8-E2102CB0B505}"/>
          </ac:spMkLst>
        </pc:spChg>
        <pc:cxnChg chg="add">
          <ac:chgData name="Başaran, E.Z. (Ebrar)" userId="S::119222@calandlyceum.nl::1de01a9b-5f9d-40f6-855b-d9698e8105e2" providerId="AD" clId="Web-{B25873B4-6B48-BC35-0A22-BDCFAA3E4F01}" dt="2021-08-30T16:12:35.620" v="6"/>
          <ac:cxnSpMkLst>
            <pc:docMk/>
            <pc:sldMk cId="3401780920" sldId="257"/>
            <ac:cxnSpMk id="18" creationId="{4B3BCACB-5880-460B-9606-8C433A9AF99D}"/>
          </ac:cxnSpMkLst>
        </pc:cxnChg>
      </pc:sldChg>
    </pc:docChg>
  </pc:docChgLst>
  <pc:docChgLst>
    <pc:chgData name="Başaran, E.Z. (Ebrar)" userId="S::119222@calandlyceum.nl::1de01a9b-5f9d-40f6-855b-d9698e8105e2" providerId="AD" clId="Web-{3F58DCCC-3056-66C4-048D-3DACA4669CF9}"/>
    <pc:docChg chg="modSld">
      <pc:chgData name="Başaran, E.Z. (Ebrar)" userId="S::119222@calandlyceum.nl::1de01a9b-5f9d-40f6-855b-d9698e8105e2" providerId="AD" clId="Web-{3F58DCCC-3056-66C4-048D-3DACA4669CF9}" dt="2021-08-30T18:31:40.266" v="2" actId="20577"/>
      <pc:docMkLst>
        <pc:docMk/>
      </pc:docMkLst>
      <pc:sldChg chg="modSp">
        <pc:chgData name="Başaran, E.Z. (Ebrar)" userId="S::119222@calandlyceum.nl::1de01a9b-5f9d-40f6-855b-d9698e8105e2" providerId="AD" clId="Web-{3F58DCCC-3056-66C4-048D-3DACA4669CF9}" dt="2021-08-30T18:31:40.266" v="2" actId="20577"/>
        <pc:sldMkLst>
          <pc:docMk/>
          <pc:sldMk cId="3680545064" sldId="261"/>
        </pc:sldMkLst>
        <pc:graphicFrameChg chg="modGraphic">
          <ac:chgData name="Başaran, E.Z. (Ebrar)" userId="S::119222@calandlyceum.nl::1de01a9b-5f9d-40f6-855b-d9698e8105e2" providerId="AD" clId="Web-{3F58DCCC-3056-66C4-048D-3DACA4669CF9}" dt="2021-08-30T18:31:40.266" v="2" actId="20577"/>
          <ac:graphicFrameMkLst>
            <pc:docMk/>
            <pc:sldMk cId="3680545064" sldId="261"/>
            <ac:graphicFrameMk id="5" creationId="{48E00D9B-2649-4C9B-A382-95225FC63B0C}"/>
          </ac:graphicFrameMkLst>
        </pc:graphicFrameChg>
      </pc:sldChg>
    </pc:docChg>
  </pc:docChgLst>
  <pc:docChgLst>
    <pc:chgData name="Guest User" userId="S::urn:spo:anon#024cf5a7d42f60a168690437a31c965ccd4ff6983b9d99ce88f3ef9291338c01::" providerId="AD" clId="Web-{FD480DFD-8FCC-80FF-9B20-4527DB4D425F}"/>
    <pc:docChg chg="modSld">
      <pc:chgData name="Guest User" userId="S::urn:spo:anon#024cf5a7d42f60a168690437a31c965ccd4ff6983b9d99ce88f3ef9291338c01::" providerId="AD" clId="Web-{FD480DFD-8FCC-80FF-9B20-4527DB4D425F}" dt="2021-08-31T09:14:52.547" v="18" actId="20577"/>
      <pc:docMkLst>
        <pc:docMk/>
      </pc:docMkLst>
      <pc:sldChg chg="modSp">
        <pc:chgData name="Guest User" userId="S::urn:spo:anon#024cf5a7d42f60a168690437a31c965ccd4ff6983b9d99ce88f3ef9291338c01::" providerId="AD" clId="Web-{FD480DFD-8FCC-80FF-9B20-4527DB4D425F}" dt="2021-08-31T09:14:52.547" v="18" actId="20577"/>
        <pc:sldMkLst>
          <pc:docMk/>
          <pc:sldMk cId="450633780" sldId="265"/>
        </pc:sldMkLst>
        <pc:spChg chg="mod">
          <ac:chgData name="Guest User" userId="S::urn:spo:anon#024cf5a7d42f60a168690437a31c965ccd4ff6983b9d99ce88f3ef9291338c01::" providerId="AD" clId="Web-{FD480DFD-8FCC-80FF-9B20-4527DB4D425F}" dt="2021-08-31T09:14:52.547" v="18" actId="20577"/>
          <ac:spMkLst>
            <pc:docMk/>
            <pc:sldMk cId="450633780" sldId="265"/>
            <ac:spMk id="3" creationId="{3D6CBD9A-6A69-48AC-81A5-C2506A16857C}"/>
          </ac:spMkLst>
        </pc:spChg>
      </pc:sldChg>
    </pc:docChg>
  </pc:docChgLst>
  <pc:docChgLst>
    <pc:chgData name="Gastgebruiker" userId="S::urn:spo:anon#024cf5a7d42f60a168690437a31c965ccd4ff6983b9d99ce88f3ef9291338c01::" providerId="AD" clId="Web-{235F380C-DA94-9D30-CEB7-AE309A20358A}"/>
    <pc:docChg chg="modSld">
      <pc:chgData name="Gastgebruiker" userId="S::urn:spo:anon#024cf5a7d42f60a168690437a31c965ccd4ff6983b9d99ce88f3ef9291338c01::" providerId="AD" clId="Web-{235F380C-DA94-9D30-CEB7-AE309A20358A}" dt="2021-10-18T19:45:42.477" v="1" actId="20577"/>
      <pc:docMkLst>
        <pc:docMk/>
      </pc:docMkLst>
      <pc:sldChg chg="modSp">
        <pc:chgData name="Gastgebruiker" userId="S::urn:spo:anon#024cf5a7d42f60a168690437a31c965ccd4ff6983b9d99ce88f3ef9291338c01::" providerId="AD" clId="Web-{235F380C-DA94-9D30-CEB7-AE309A20358A}" dt="2021-10-18T19:45:42.477" v="1" actId="20577"/>
        <pc:sldMkLst>
          <pc:docMk/>
          <pc:sldMk cId="4150695984" sldId="256"/>
        </pc:sldMkLst>
        <pc:spChg chg="mod">
          <ac:chgData name="Gastgebruiker" userId="S::urn:spo:anon#024cf5a7d42f60a168690437a31c965ccd4ff6983b9d99ce88f3ef9291338c01::" providerId="AD" clId="Web-{235F380C-DA94-9D30-CEB7-AE309A20358A}" dt="2021-10-18T19:45:42.477" v="1" actId="20577"/>
          <ac:spMkLst>
            <pc:docMk/>
            <pc:sldMk cId="4150695984" sldId="256"/>
            <ac:spMk id="2" creationId="{8F5F81DC-E29E-4009-A131-4B319ADD38C8}"/>
          </ac:spMkLst>
        </pc:spChg>
      </pc:sldChg>
    </pc:docChg>
  </pc:docChgLst>
  <pc:docChgLst>
    <pc:chgData name="Guest User" userId="S::urn:spo:anon#8e3fb0961455b4d262c327a8a2102e94f1951ad90f17f7eb6a40fbf2065ea38f::" providerId="AD" clId="Web-{47C230DC-8622-04B7-114F-4AFD32E30BEA}"/>
    <pc:docChg chg="modSld">
      <pc:chgData name="Guest User" userId="S::urn:spo:anon#8e3fb0961455b4d262c327a8a2102e94f1951ad90f17f7eb6a40fbf2065ea38f::" providerId="AD" clId="Web-{47C230DC-8622-04B7-114F-4AFD32E30BEA}" dt="2021-08-30T15:27:43.301" v="4"/>
      <pc:docMkLst>
        <pc:docMk/>
      </pc:docMkLst>
      <pc:sldChg chg="addSp delSp modSp mod setBg">
        <pc:chgData name="Guest User" userId="S::urn:spo:anon#8e3fb0961455b4d262c327a8a2102e94f1951ad90f17f7eb6a40fbf2065ea38f::" providerId="AD" clId="Web-{47C230DC-8622-04B7-114F-4AFD32E30BEA}" dt="2021-08-30T15:27:43.301" v="4"/>
        <pc:sldMkLst>
          <pc:docMk/>
          <pc:sldMk cId="450633780" sldId="265"/>
        </pc:sldMkLst>
        <pc:spChg chg="mod">
          <ac:chgData name="Guest User" userId="S::urn:spo:anon#8e3fb0961455b4d262c327a8a2102e94f1951ad90f17f7eb6a40fbf2065ea38f::" providerId="AD" clId="Web-{47C230DC-8622-04B7-114F-4AFD32E30BEA}" dt="2021-08-30T15:27:43.301" v="4"/>
          <ac:spMkLst>
            <pc:docMk/>
            <pc:sldMk cId="450633780" sldId="265"/>
            <ac:spMk id="2" creationId="{B60EBCC8-8D8D-45D0-B922-D521A50753CA}"/>
          </ac:spMkLst>
        </pc:spChg>
        <pc:spChg chg="mod">
          <ac:chgData name="Guest User" userId="S::urn:spo:anon#8e3fb0961455b4d262c327a8a2102e94f1951ad90f17f7eb6a40fbf2065ea38f::" providerId="AD" clId="Web-{47C230DC-8622-04B7-114F-4AFD32E30BEA}" dt="2021-08-30T15:27:43.301" v="4"/>
          <ac:spMkLst>
            <pc:docMk/>
            <pc:sldMk cId="450633780" sldId="265"/>
            <ac:spMk id="3" creationId="{3D6CBD9A-6A69-48AC-81A5-C2506A16857C}"/>
          </ac:spMkLst>
        </pc:spChg>
        <pc:spChg chg="add">
          <ac:chgData name="Guest User" userId="S::urn:spo:anon#8e3fb0961455b4d262c327a8a2102e94f1951ad90f17f7eb6a40fbf2065ea38f::" providerId="AD" clId="Web-{47C230DC-8622-04B7-114F-4AFD32E30BEA}" dt="2021-08-30T15:27:43.301" v="4"/>
          <ac:spMkLst>
            <pc:docMk/>
            <pc:sldMk cId="450633780" sldId="265"/>
            <ac:spMk id="6" creationId="{F13C74B1-5B17-4795-BED0-7140497B445A}"/>
          </ac:spMkLst>
        </pc:spChg>
        <pc:spChg chg="add">
          <ac:chgData name="Guest User" userId="S::urn:spo:anon#8e3fb0961455b4d262c327a8a2102e94f1951ad90f17f7eb6a40fbf2065ea38f::" providerId="AD" clId="Web-{47C230DC-8622-04B7-114F-4AFD32E30BEA}" dt="2021-08-30T15:27:43.301" v="4"/>
          <ac:spMkLst>
            <pc:docMk/>
            <pc:sldMk cId="450633780" sldId="265"/>
            <ac:spMk id="7" creationId="{D4974D33-8DC5-464E-8C6D-BE58F0669C17}"/>
          </ac:spMkLst>
        </pc:spChg>
        <pc:spChg chg="add del">
          <ac:chgData name="Guest User" userId="S::urn:spo:anon#8e3fb0961455b4d262c327a8a2102e94f1951ad90f17f7eb6a40fbf2065ea38f::" providerId="AD" clId="Web-{47C230DC-8622-04B7-114F-4AFD32E30BEA}" dt="2021-08-30T15:27:43.286" v="3"/>
          <ac:spMkLst>
            <pc:docMk/>
            <pc:sldMk cId="450633780" sldId="265"/>
            <ac:spMk id="9" creationId="{3CD9DF72-87A3-404E-A828-84CBF11A8303}"/>
          </ac:spMkLst>
        </pc:spChg>
        <pc:picChg chg="add mod ord">
          <ac:chgData name="Guest User" userId="S::urn:spo:anon#8e3fb0961455b4d262c327a8a2102e94f1951ad90f17f7eb6a40fbf2065ea38f::" providerId="AD" clId="Web-{47C230DC-8622-04B7-114F-4AFD32E30BEA}" dt="2021-08-30T15:27:43.301" v="4"/>
          <ac:picMkLst>
            <pc:docMk/>
            <pc:sldMk cId="450633780" sldId="265"/>
            <ac:picMk id="4" creationId="{EDEEC385-D498-4E54-8419-A2695B490BE8}"/>
          </ac:picMkLst>
        </pc:picChg>
        <pc:cxnChg chg="add del">
          <ac:chgData name="Guest User" userId="S::urn:spo:anon#8e3fb0961455b4d262c327a8a2102e94f1951ad90f17f7eb6a40fbf2065ea38f::" providerId="AD" clId="Web-{47C230DC-8622-04B7-114F-4AFD32E30BEA}" dt="2021-08-30T15:27:43.286" v="3"/>
          <ac:cxnSpMkLst>
            <pc:docMk/>
            <pc:sldMk cId="450633780" sldId="265"/>
            <ac:cxnSpMk id="11" creationId="{20E3A342-4D61-4E3F-AF90-1AB42AEB96CC}"/>
          </ac:cxnSpMkLst>
        </pc:cxnChg>
      </pc:sldChg>
    </pc:docChg>
  </pc:docChgLst>
  <pc:docChgLst>
    <pc:chgData name="Başaran, E.Z. (Ebrar)" userId="S::119222@calandlyceum.nl::1de01a9b-5f9d-40f6-855b-d9698e8105e2" providerId="AD" clId="Web-{6B3D7D70-CA54-E6D0-F4D6-3B51A8E35508}"/>
    <pc:docChg chg="delSld modSld">
      <pc:chgData name="Başaran, E.Z. (Ebrar)" userId="S::119222@calandlyceum.nl::1de01a9b-5f9d-40f6-855b-d9698e8105e2" providerId="AD" clId="Web-{6B3D7D70-CA54-E6D0-F4D6-3B51A8E35508}" dt="2021-08-31T09:23:53.509" v="40" actId="20577"/>
      <pc:docMkLst>
        <pc:docMk/>
      </pc:docMkLst>
      <pc:sldChg chg="modSp">
        <pc:chgData name="Başaran, E.Z. (Ebrar)" userId="S::119222@calandlyceum.nl::1de01a9b-5f9d-40f6-855b-d9698e8105e2" providerId="AD" clId="Web-{6B3D7D70-CA54-E6D0-F4D6-3B51A8E35508}" dt="2021-08-31T09:17:41.344" v="38" actId="20577"/>
        <pc:sldMkLst>
          <pc:docMk/>
          <pc:sldMk cId="4150695984" sldId="256"/>
        </pc:sldMkLst>
        <pc:spChg chg="mod">
          <ac:chgData name="Başaran, E.Z. (Ebrar)" userId="S::119222@calandlyceum.nl::1de01a9b-5f9d-40f6-855b-d9698e8105e2" providerId="AD" clId="Web-{6B3D7D70-CA54-E6D0-F4D6-3B51A8E35508}" dt="2021-08-31T09:17:41.344" v="38" actId="20577"/>
          <ac:spMkLst>
            <pc:docMk/>
            <pc:sldMk cId="4150695984" sldId="256"/>
            <ac:spMk id="3" creationId="{E42EBA8B-F6E2-42F7-BEBC-C1A743488B10}"/>
          </ac:spMkLst>
        </pc:spChg>
      </pc:sldChg>
      <pc:sldChg chg="modSp">
        <pc:chgData name="Başaran, E.Z. (Ebrar)" userId="S::119222@calandlyceum.nl::1de01a9b-5f9d-40f6-855b-d9698e8105e2" providerId="AD" clId="Web-{6B3D7D70-CA54-E6D0-F4D6-3B51A8E35508}" dt="2021-08-31T09:11:31.836" v="18" actId="20577"/>
        <pc:sldMkLst>
          <pc:docMk/>
          <pc:sldMk cId="3401780920" sldId="257"/>
        </pc:sldMkLst>
        <pc:spChg chg="mod">
          <ac:chgData name="Başaran, E.Z. (Ebrar)" userId="S::119222@calandlyceum.nl::1de01a9b-5f9d-40f6-855b-d9698e8105e2" providerId="AD" clId="Web-{6B3D7D70-CA54-E6D0-F4D6-3B51A8E35508}" dt="2021-08-31T09:11:31.836" v="18" actId="20577"/>
          <ac:spMkLst>
            <pc:docMk/>
            <pc:sldMk cId="3401780920" sldId="257"/>
            <ac:spMk id="3" creationId="{1E27C9B1-E78A-42AC-BD6F-188FF5220566}"/>
          </ac:spMkLst>
        </pc:spChg>
      </pc:sldChg>
      <pc:sldChg chg="modSp">
        <pc:chgData name="Başaran, E.Z. (Ebrar)" userId="S::119222@calandlyceum.nl::1de01a9b-5f9d-40f6-855b-d9698e8105e2" providerId="AD" clId="Web-{6B3D7D70-CA54-E6D0-F4D6-3B51A8E35508}" dt="2021-08-31T09:13:49.448" v="36" actId="20577"/>
        <pc:sldMkLst>
          <pc:docMk/>
          <pc:sldMk cId="1391756941" sldId="258"/>
        </pc:sldMkLst>
        <pc:spChg chg="mod">
          <ac:chgData name="Başaran, E.Z. (Ebrar)" userId="S::119222@calandlyceum.nl::1de01a9b-5f9d-40f6-855b-d9698e8105e2" providerId="AD" clId="Web-{6B3D7D70-CA54-E6D0-F4D6-3B51A8E35508}" dt="2021-08-31T09:13:49.448" v="36" actId="20577"/>
          <ac:spMkLst>
            <pc:docMk/>
            <pc:sldMk cId="1391756941" sldId="258"/>
            <ac:spMk id="3" creationId="{4C5DAB37-CE27-4A3E-9E92-9DBB97AB839F}"/>
          </ac:spMkLst>
        </pc:spChg>
      </pc:sldChg>
      <pc:sldChg chg="modSp">
        <pc:chgData name="Başaran, E.Z. (Ebrar)" userId="S::119222@calandlyceum.nl::1de01a9b-5f9d-40f6-855b-d9698e8105e2" providerId="AD" clId="Web-{6B3D7D70-CA54-E6D0-F4D6-3B51A8E35508}" dt="2021-08-31T09:23:53.509" v="40" actId="20577"/>
        <pc:sldMkLst>
          <pc:docMk/>
          <pc:sldMk cId="625749719" sldId="263"/>
        </pc:sldMkLst>
        <pc:spChg chg="mod">
          <ac:chgData name="Başaran, E.Z. (Ebrar)" userId="S::119222@calandlyceum.nl::1de01a9b-5f9d-40f6-855b-d9698e8105e2" providerId="AD" clId="Web-{6B3D7D70-CA54-E6D0-F4D6-3B51A8E35508}" dt="2021-08-31T09:23:53.509" v="40" actId="20577"/>
          <ac:spMkLst>
            <pc:docMk/>
            <pc:sldMk cId="625749719" sldId="263"/>
            <ac:spMk id="2" creationId="{4908AB7A-FAFF-4B9D-91DB-DB229B09A769}"/>
          </ac:spMkLst>
        </pc:spChg>
      </pc:sldChg>
      <pc:sldChg chg="addSp delSp modSp mod setBg">
        <pc:chgData name="Başaran, E.Z. (Ebrar)" userId="S::119222@calandlyceum.nl::1de01a9b-5f9d-40f6-855b-d9698e8105e2" providerId="AD" clId="Web-{6B3D7D70-CA54-E6D0-F4D6-3B51A8E35508}" dt="2021-08-31T09:00:18.101" v="13"/>
        <pc:sldMkLst>
          <pc:docMk/>
          <pc:sldMk cId="712949387" sldId="264"/>
        </pc:sldMkLst>
        <pc:spChg chg="del mod">
          <ac:chgData name="Başaran, E.Z. (Ebrar)" userId="S::119222@calandlyceum.nl::1de01a9b-5f9d-40f6-855b-d9698e8105e2" providerId="AD" clId="Web-{6B3D7D70-CA54-E6D0-F4D6-3B51A8E35508}" dt="2021-08-31T09:00:18.101" v="13"/>
          <ac:spMkLst>
            <pc:docMk/>
            <pc:sldMk cId="712949387" sldId="264"/>
            <ac:spMk id="2" creationId="{A874EF4A-2B8C-4D79-B441-2055CAEFB2FC}"/>
          </ac:spMkLst>
        </pc:spChg>
        <pc:spChg chg="del">
          <ac:chgData name="Başaran, E.Z. (Ebrar)" userId="S::119222@calandlyceum.nl::1de01a9b-5f9d-40f6-855b-d9698e8105e2" providerId="AD" clId="Web-{6B3D7D70-CA54-E6D0-F4D6-3B51A8E35508}" dt="2021-08-31T08:59:14.991" v="4"/>
          <ac:spMkLst>
            <pc:docMk/>
            <pc:sldMk cId="712949387" sldId="264"/>
            <ac:spMk id="3" creationId="{19185895-38CC-41C3-B486-F8F5685A0E7A}"/>
          </ac:spMkLst>
        </pc:spChg>
        <pc:spChg chg="add del mod">
          <ac:chgData name="Başaran, E.Z. (Ebrar)" userId="S::119222@calandlyceum.nl::1de01a9b-5f9d-40f6-855b-d9698e8105e2" providerId="AD" clId="Web-{6B3D7D70-CA54-E6D0-F4D6-3B51A8E35508}" dt="2021-08-31T09:00:15.726" v="12"/>
          <ac:spMkLst>
            <pc:docMk/>
            <pc:sldMk cId="712949387" sldId="264"/>
            <ac:spMk id="6" creationId="{CAECAD1E-B174-413C-926D-160D3438B735}"/>
          </ac:spMkLst>
        </pc:spChg>
        <pc:spChg chg="add">
          <ac:chgData name="Başaran, E.Z. (Ebrar)" userId="S::119222@calandlyceum.nl::1de01a9b-5f9d-40f6-855b-d9698e8105e2" providerId="AD" clId="Web-{6B3D7D70-CA54-E6D0-F4D6-3B51A8E35508}" dt="2021-08-31T09:00:18.101" v="13"/>
          <ac:spMkLst>
            <pc:docMk/>
            <pc:sldMk cId="712949387" sldId="264"/>
            <ac:spMk id="12" creationId="{42A4FC2C-047E-45A5-965D-8E1E3BF09BC6}"/>
          </ac:spMkLst>
        </pc:spChg>
        <pc:picChg chg="add del mod ord">
          <ac:chgData name="Başaran, E.Z. (Ebrar)" userId="S::119222@calandlyceum.nl::1de01a9b-5f9d-40f6-855b-d9698e8105e2" providerId="AD" clId="Web-{6B3D7D70-CA54-E6D0-F4D6-3B51A8E35508}" dt="2021-08-31T08:59:49.663" v="11"/>
          <ac:picMkLst>
            <pc:docMk/>
            <pc:sldMk cId="712949387" sldId="264"/>
            <ac:picMk id="4" creationId="{0EFE25E8-CE82-4375-87CC-3FC1A8AB8B27}"/>
          </ac:picMkLst>
        </pc:picChg>
        <pc:picChg chg="add mod ord">
          <ac:chgData name="Başaran, E.Z. (Ebrar)" userId="S::119222@calandlyceum.nl::1de01a9b-5f9d-40f6-855b-d9698e8105e2" providerId="AD" clId="Web-{6B3D7D70-CA54-E6D0-F4D6-3B51A8E35508}" dt="2021-08-31T09:00:18.101" v="13"/>
          <ac:picMkLst>
            <pc:docMk/>
            <pc:sldMk cId="712949387" sldId="264"/>
            <ac:picMk id="7" creationId="{B63AB845-3128-4EED-A08B-C8A054E88245}"/>
          </ac:picMkLst>
        </pc:picChg>
      </pc:sldChg>
      <pc:sldChg chg="del">
        <pc:chgData name="Başaran, E.Z. (Ebrar)" userId="S::119222@calandlyceum.nl::1de01a9b-5f9d-40f6-855b-d9698e8105e2" providerId="AD" clId="Web-{6B3D7D70-CA54-E6D0-F4D6-3B51A8E35508}" dt="2021-08-31T09:11:26.226" v="14"/>
        <pc:sldMkLst>
          <pc:docMk/>
          <pc:sldMk cId="18402557" sldId="266"/>
        </pc:sldMkLst>
      </pc:sldChg>
    </pc:docChg>
  </pc:docChgLst>
  <pc:docChgLst>
    <pc:chgData name="Başaran, E.Z. (Ebrar)" userId="S::119222@calandlyceum.nl::1de01a9b-5f9d-40f6-855b-d9698e8105e2" providerId="AD" clId="Web-{53C5B8F9-5C54-6C51-7CA2-7C2BA5E00814}"/>
    <pc:docChg chg="modSld">
      <pc:chgData name="Başaran, E.Z. (Ebrar)" userId="S::119222@calandlyceum.nl::1de01a9b-5f9d-40f6-855b-d9698e8105e2" providerId="AD" clId="Web-{53C5B8F9-5C54-6C51-7CA2-7C2BA5E00814}" dt="2021-08-30T08:25:52.237" v="106" actId="20577"/>
      <pc:docMkLst>
        <pc:docMk/>
      </pc:docMkLst>
      <pc:sldChg chg="modSp">
        <pc:chgData name="Başaran, E.Z. (Ebrar)" userId="S::119222@calandlyceum.nl::1de01a9b-5f9d-40f6-855b-d9698e8105e2" providerId="AD" clId="Web-{53C5B8F9-5C54-6C51-7CA2-7C2BA5E00814}" dt="2021-08-30T08:24:15.236" v="104" actId="20577"/>
        <pc:sldMkLst>
          <pc:docMk/>
          <pc:sldMk cId="3401780920" sldId="257"/>
        </pc:sldMkLst>
        <pc:spChg chg="mod">
          <ac:chgData name="Başaran, E.Z. (Ebrar)" userId="S::119222@calandlyceum.nl::1de01a9b-5f9d-40f6-855b-d9698e8105e2" providerId="AD" clId="Web-{53C5B8F9-5C54-6C51-7CA2-7C2BA5E00814}" dt="2021-08-30T08:24:15.236" v="104" actId="20577"/>
          <ac:spMkLst>
            <pc:docMk/>
            <pc:sldMk cId="3401780920" sldId="257"/>
            <ac:spMk id="3" creationId="{1E27C9B1-E78A-42AC-BD6F-188FF5220566}"/>
          </ac:spMkLst>
        </pc:spChg>
      </pc:sldChg>
      <pc:sldChg chg="modSp">
        <pc:chgData name="Başaran, E.Z. (Ebrar)" userId="S::119222@calandlyceum.nl::1de01a9b-5f9d-40f6-855b-d9698e8105e2" providerId="AD" clId="Web-{53C5B8F9-5C54-6C51-7CA2-7C2BA5E00814}" dt="2021-08-30T08:23:34.110" v="87" actId="20577"/>
        <pc:sldMkLst>
          <pc:docMk/>
          <pc:sldMk cId="1391756941" sldId="258"/>
        </pc:sldMkLst>
        <pc:spChg chg="mod">
          <ac:chgData name="Başaran, E.Z. (Ebrar)" userId="S::119222@calandlyceum.nl::1de01a9b-5f9d-40f6-855b-d9698e8105e2" providerId="AD" clId="Web-{53C5B8F9-5C54-6C51-7CA2-7C2BA5E00814}" dt="2021-08-30T08:23:34.110" v="87" actId="20577"/>
          <ac:spMkLst>
            <pc:docMk/>
            <pc:sldMk cId="1391756941" sldId="258"/>
            <ac:spMk id="3" creationId="{4C5DAB37-CE27-4A3E-9E92-9DBB97AB839F}"/>
          </ac:spMkLst>
        </pc:spChg>
      </pc:sldChg>
      <pc:sldChg chg="modSp">
        <pc:chgData name="Başaran, E.Z. (Ebrar)" userId="S::119222@calandlyceum.nl::1de01a9b-5f9d-40f6-855b-d9698e8105e2" providerId="AD" clId="Web-{53C5B8F9-5C54-6C51-7CA2-7C2BA5E00814}" dt="2021-08-30T08:24:01.720" v="91" actId="20577"/>
        <pc:sldMkLst>
          <pc:docMk/>
          <pc:sldMk cId="229192812" sldId="260"/>
        </pc:sldMkLst>
        <pc:spChg chg="mod">
          <ac:chgData name="Başaran, E.Z. (Ebrar)" userId="S::119222@calandlyceum.nl::1de01a9b-5f9d-40f6-855b-d9698e8105e2" providerId="AD" clId="Web-{53C5B8F9-5C54-6C51-7CA2-7C2BA5E00814}" dt="2021-08-30T08:24:01.720" v="91" actId="20577"/>
          <ac:spMkLst>
            <pc:docMk/>
            <pc:sldMk cId="229192812" sldId="260"/>
            <ac:spMk id="2" creationId="{162F7BC9-6FCA-4B6F-BE48-6A7DF02EBEB0}"/>
          </ac:spMkLst>
        </pc:spChg>
      </pc:sldChg>
      <pc:sldChg chg="modSp">
        <pc:chgData name="Başaran, E.Z. (Ebrar)" userId="S::119222@calandlyceum.nl::1de01a9b-5f9d-40f6-855b-d9698e8105e2" providerId="AD" clId="Web-{53C5B8F9-5C54-6C51-7CA2-7C2BA5E00814}" dt="2021-08-30T08:25:52.237" v="106" actId="20577"/>
        <pc:sldMkLst>
          <pc:docMk/>
          <pc:sldMk cId="1015353877" sldId="262"/>
        </pc:sldMkLst>
        <pc:spChg chg="mod">
          <ac:chgData name="Başaran, E.Z. (Ebrar)" userId="S::119222@calandlyceum.nl::1de01a9b-5f9d-40f6-855b-d9698e8105e2" providerId="AD" clId="Web-{53C5B8F9-5C54-6C51-7CA2-7C2BA5E00814}" dt="2021-08-30T08:25:52.237" v="106" actId="20577"/>
          <ac:spMkLst>
            <pc:docMk/>
            <pc:sldMk cId="1015353877" sldId="262"/>
            <ac:spMk id="2" creationId="{86A85E3A-FF66-41DE-A602-9D8DB15625ED}"/>
          </ac:spMkLst>
        </pc:spChg>
      </pc:sldChg>
    </pc:docChg>
  </pc:docChgLst>
  <pc:docChgLst>
    <pc:chgData name="Guest User" userId="S::urn:spo:anon#8e3fb0961455b4d262c327a8a2102e94f1951ad90f17f7eb6a40fbf2065ea38f::" providerId="AD" clId="Web-{1A2D61AE-B7DD-009F-85A5-C6B885DE28CD}"/>
    <pc:docChg chg="addSld modSld sldOrd">
      <pc:chgData name="Guest User" userId="S::urn:spo:anon#8e3fb0961455b4d262c327a8a2102e94f1951ad90f17f7eb6a40fbf2065ea38f::" providerId="AD" clId="Web-{1A2D61AE-B7DD-009F-85A5-C6B885DE28CD}" dt="2021-08-30T15:23:01.728" v="215" actId="20577"/>
      <pc:docMkLst>
        <pc:docMk/>
      </pc:docMkLst>
      <pc:sldChg chg="modSp">
        <pc:chgData name="Guest User" userId="S::urn:spo:anon#8e3fb0961455b4d262c327a8a2102e94f1951ad90f17f7eb6a40fbf2065ea38f::" providerId="AD" clId="Web-{1A2D61AE-B7DD-009F-85A5-C6B885DE28CD}" dt="2021-08-30T15:18:53.706" v="116" actId="20577"/>
        <pc:sldMkLst>
          <pc:docMk/>
          <pc:sldMk cId="3401780920" sldId="257"/>
        </pc:sldMkLst>
        <pc:spChg chg="mod">
          <ac:chgData name="Guest User" userId="S::urn:spo:anon#8e3fb0961455b4d262c327a8a2102e94f1951ad90f17f7eb6a40fbf2065ea38f::" providerId="AD" clId="Web-{1A2D61AE-B7DD-009F-85A5-C6B885DE28CD}" dt="2021-08-30T15:18:53.706" v="116" actId="20577"/>
          <ac:spMkLst>
            <pc:docMk/>
            <pc:sldMk cId="3401780920" sldId="257"/>
            <ac:spMk id="3" creationId="{1E27C9B1-E78A-42AC-BD6F-188FF5220566}"/>
          </ac:spMkLst>
        </pc:spChg>
      </pc:sldChg>
      <pc:sldChg chg="addSp modSp mod setBg">
        <pc:chgData name="Guest User" userId="S::urn:spo:anon#8e3fb0961455b4d262c327a8a2102e94f1951ad90f17f7eb6a40fbf2065ea38f::" providerId="AD" clId="Web-{1A2D61AE-B7DD-009F-85A5-C6B885DE28CD}" dt="2021-08-30T15:18:34.205" v="111" actId="20577"/>
        <pc:sldMkLst>
          <pc:docMk/>
          <pc:sldMk cId="2102223136" sldId="259"/>
        </pc:sldMkLst>
        <pc:spChg chg="mod">
          <ac:chgData name="Guest User" userId="S::urn:spo:anon#8e3fb0961455b4d262c327a8a2102e94f1951ad90f17f7eb6a40fbf2065ea38f::" providerId="AD" clId="Web-{1A2D61AE-B7DD-009F-85A5-C6B885DE28CD}" dt="2021-08-30T15:17:37.485" v="97"/>
          <ac:spMkLst>
            <pc:docMk/>
            <pc:sldMk cId="2102223136" sldId="259"/>
            <ac:spMk id="2" creationId="{3861F05F-A91D-4E28-8A0B-68CC4903C31D}"/>
          </ac:spMkLst>
        </pc:spChg>
        <pc:spChg chg="mod">
          <ac:chgData name="Guest User" userId="S::urn:spo:anon#8e3fb0961455b4d262c327a8a2102e94f1951ad90f17f7eb6a40fbf2065ea38f::" providerId="AD" clId="Web-{1A2D61AE-B7DD-009F-85A5-C6B885DE28CD}" dt="2021-08-30T15:18:34.205" v="111" actId="20577"/>
          <ac:spMkLst>
            <pc:docMk/>
            <pc:sldMk cId="2102223136" sldId="259"/>
            <ac:spMk id="3" creationId="{7627DFB0-B11F-4BCB-B23B-BDA940A78B24}"/>
          </ac:spMkLst>
        </pc:spChg>
        <pc:spChg chg="add">
          <ac:chgData name="Guest User" userId="S::urn:spo:anon#8e3fb0961455b4d262c327a8a2102e94f1951ad90f17f7eb6a40fbf2065ea38f::" providerId="AD" clId="Web-{1A2D61AE-B7DD-009F-85A5-C6B885DE28CD}" dt="2021-08-30T15:17:37.485" v="97"/>
          <ac:spMkLst>
            <pc:docMk/>
            <pc:sldMk cId="2102223136" sldId="259"/>
            <ac:spMk id="9" creationId="{5E39A796-BE83-48B1-B33F-35C4A32AAB57}"/>
          </ac:spMkLst>
        </pc:spChg>
        <pc:spChg chg="add">
          <ac:chgData name="Guest User" userId="S::urn:spo:anon#8e3fb0961455b4d262c327a8a2102e94f1951ad90f17f7eb6a40fbf2065ea38f::" providerId="AD" clId="Web-{1A2D61AE-B7DD-009F-85A5-C6B885DE28CD}" dt="2021-08-30T15:17:37.485" v="97"/>
          <ac:spMkLst>
            <pc:docMk/>
            <pc:sldMk cId="2102223136" sldId="259"/>
            <ac:spMk id="11" creationId="{72F84B47-E267-4194-8194-831DB7B5547F}"/>
          </ac:spMkLst>
        </pc:spChg>
        <pc:picChg chg="add mod">
          <ac:chgData name="Guest User" userId="S::urn:spo:anon#8e3fb0961455b4d262c327a8a2102e94f1951ad90f17f7eb6a40fbf2065ea38f::" providerId="AD" clId="Web-{1A2D61AE-B7DD-009F-85A5-C6B885DE28CD}" dt="2021-08-30T15:17:37.485" v="97"/>
          <ac:picMkLst>
            <pc:docMk/>
            <pc:sldMk cId="2102223136" sldId="259"/>
            <ac:picMk id="4" creationId="{107796E4-2B02-4A6C-9B20-EF4440F99F1C}"/>
          </ac:picMkLst>
        </pc:picChg>
      </pc:sldChg>
      <pc:sldChg chg="modSp new ord">
        <pc:chgData name="Guest User" userId="S::urn:spo:anon#8e3fb0961455b4d262c327a8a2102e94f1951ad90f17f7eb6a40fbf2065ea38f::" providerId="AD" clId="Web-{1A2D61AE-B7DD-009F-85A5-C6B885DE28CD}" dt="2021-08-30T15:23:01.728" v="215" actId="20577"/>
        <pc:sldMkLst>
          <pc:docMk/>
          <pc:sldMk cId="450633780" sldId="265"/>
        </pc:sldMkLst>
        <pc:spChg chg="mod">
          <ac:chgData name="Guest User" userId="S::urn:spo:anon#8e3fb0961455b4d262c327a8a2102e94f1951ad90f17f7eb6a40fbf2065ea38f::" providerId="AD" clId="Web-{1A2D61AE-B7DD-009F-85A5-C6B885DE28CD}" dt="2021-08-30T15:21:04.975" v="137" actId="20577"/>
          <ac:spMkLst>
            <pc:docMk/>
            <pc:sldMk cId="450633780" sldId="265"/>
            <ac:spMk id="2" creationId="{B60EBCC8-8D8D-45D0-B922-D521A50753CA}"/>
          </ac:spMkLst>
        </pc:spChg>
        <pc:spChg chg="mod">
          <ac:chgData name="Guest User" userId="S::urn:spo:anon#8e3fb0961455b4d262c327a8a2102e94f1951ad90f17f7eb6a40fbf2065ea38f::" providerId="AD" clId="Web-{1A2D61AE-B7DD-009F-85A5-C6B885DE28CD}" dt="2021-08-30T15:23:01.728" v="215" actId="20577"/>
          <ac:spMkLst>
            <pc:docMk/>
            <pc:sldMk cId="450633780" sldId="265"/>
            <ac:spMk id="3" creationId="{3D6CBD9A-6A69-48AC-81A5-C2506A16857C}"/>
          </ac:spMkLst>
        </pc:spChg>
      </pc:sldChg>
    </pc:docChg>
  </pc:docChgLst>
  <pc:docChgLst>
    <pc:chgData name="Guest User" userId="S::urn:spo:anon#024cf5a7d42f60a168690437a31c965ccd4ff6983b9d99ce88f3ef9291338c01::" providerId="AD" clId="Web-{7FAF929E-1A58-470C-55E4-57B8DC162F38}"/>
    <pc:docChg chg="addSld modSld sldOrd">
      <pc:chgData name="Guest User" userId="S::urn:spo:anon#024cf5a7d42f60a168690437a31c965ccd4ff6983b9d99ce88f3ef9291338c01::" providerId="AD" clId="Web-{7FAF929E-1A58-470C-55E4-57B8DC162F38}" dt="2021-08-31T09:42:06.671" v="51"/>
      <pc:docMkLst>
        <pc:docMk/>
      </pc:docMkLst>
      <pc:sldChg chg="modSp">
        <pc:chgData name="Guest User" userId="S::urn:spo:anon#024cf5a7d42f60a168690437a31c965ccd4ff6983b9d99ce88f3ef9291338c01::" providerId="AD" clId="Web-{7FAF929E-1A58-470C-55E4-57B8DC162F38}" dt="2021-08-31T09:09:33.146" v="24" actId="20577"/>
        <pc:sldMkLst>
          <pc:docMk/>
          <pc:sldMk cId="4150695984" sldId="256"/>
        </pc:sldMkLst>
        <pc:spChg chg="mod">
          <ac:chgData name="Guest User" userId="S::urn:spo:anon#024cf5a7d42f60a168690437a31c965ccd4ff6983b9d99ce88f3ef9291338c01::" providerId="AD" clId="Web-{7FAF929E-1A58-470C-55E4-57B8DC162F38}" dt="2021-08-31T09:09:33.146" v="24" actId="20577"/>
          <ac:spMkLst>
            <pc:docMk/>
            <pc:sldMk cId="4150695984" sldId="256"/>
            <ac:spMk id="3" creationId="{E42EBA8B-F6E2-42F7-BEBC-C1A743488B10}"/>
          </ac:spMkLst>
        </pc:spChg>
      </pc:sldChg>
      <pc:sldChg chg="modSp">
        <pc:chgData name="Guest User" userId="S::urn:spo:anon#024cf5a7d42f60a168690437a31c965ccd4ff6983b9d99ce88f3ef9291338c01::" providerId="AD" clId="Web-{7FAF929E-1A58-470C-55E4-57B8DC162F38}" dt="2021-08-31T09:04:22.315" v="0" actId="20577"/>
        <pc:sldMkLst>
          <pc:docMk/>
          <pc:sldMk cId="3401780920" sldId="257"/>
        </pc:sldMkLst>
        <pc:spChg chg="mod">
          <ac:chgData name="Guest User" userId="S::urn:spo:anon#024cf5a7d42f60a168690437a31c965ccd4ff6983b9d99ce88f3ef9291338c01::" providerId="AD" clId="Web-{7FAF929E-1A58-470C-55E4-57B8DC162F38}" dt="2021-08-31T09:04:22.315" v="0" actId="20577"/>
          <ac:spMkLst>
            <pc:docMk/>
            <pc:sldMk cId="3401780920" sldId="257"/>
            <ac:spMk id="3" creationId="{1E27C9B1-E78A-42AC-BD6F-188FF5220566}"/>
          </ac:spMkLst>
        </pc:spChg>
      </pc:sldChg>
      <pc:sldChg chg="modSp">
        <pc:chgData name="Guest User" userId="S::urn:spo:anon#024cf5a7d42f60a168690437a31c965ccd4ff6983b9d99ce88f3ef9291338c01::" providerId="AD" clId="Web-{7FAF929E-1A58-470C-55E4-57B8DC162F38}" dt="2021-08-31T09:25:42.002" v="46" actId="20577"/>
        <pc:sldMkLst>
          <pc:docMk/>
          <pc:sldMk cId="4291983650" sldId="267"/>
        </pc:sldMkLst>
        <pc:spChg chg="mod">
          <ac:chgData name="Guest User" userId="S::urn:spo:anon#024cf5a7d42f60a168690437a31c965ccd4ff6983b9d99ce88f3ef9291338c01::" providerId="AD" clId="Web-{7FAF929E-1A58-470C-55E4-57B8DC162F38}" dt="2021-08-31T09:25:42.002" v="46" actId="20577"/>
          <ac:spMkLst>
            <pc:docMk/>
            <pc:sldMk cId="4291983650" sldId="267"/>
            <ac:spMk id="3" creationId="{A9C43834-A58A-4016-8017-13BC5F3CC9D2}"/>
          </ac:spMkLst>
        </pc:spChg>
      </pc:sldChg>
      <pc:sldChg chg="addSp delSp modSp new ord">
        <pc:chgData name="Guest User" userId="S::urn:spo:anon#024cf5a7d42f60a168690437a31c965ccd4ff6983b9d99ce88f3ef9291338c01::" providerId="AD" clId="Web-{7FAF929E-1A58-470C-55E4-57B8DC162F38}" dt="2021-08-31T09:42:06.671" v="51"/>
        <pc:sldMkLst>
          <pc:docMk/>
          <pc:sldMk cId="709387171" sldId="268"/>
        </pc:sldMkLst>
        <pc:spChg chg="del">
          <ac:chgData name="Guest User" userId="S::urn:spo:anon#024cf5a7d42f60a168690437a31c965ccd4ff6983b9d99ce88f3ef9291338c01::" providerId="AD" clId="Web-{7FAF929E-1A58-470C-55E4-57B8DC162F38}" dt="2021-08-31T09:41:47.435" v="48"/>
          <ac:spMkLst>
            <pc:docMk/>
            <pc:sldMk cId="709387171" sldId="268"/>
            <ac:spMk id="3" creationId="{621821FF-23A8-4F4C-A854-4A2169EE4820}"/>
          </ac:spMkLst>
        </pc:spChg>
        <pc:picChg chg="add mod ord">
          <ac:chgData name="Guest User" userId="S::urn:spo:anon#024cf5a7d42f60a168690437a31c965ccd4ff6983b9d99ce88f3ef9291338c01::" providerId="AD" clId="Web-{7FAF929E-1A58-470C-55E4-57B8DC162F38}" dt="2021-08-31T09:42:06.655" v="50" actId="1076"/>
          <ac:picMkLst>
            <pc:docMk/>
            <pc:sldMk cId="709387171" sldId="268"/>
            <ac:picMk id="4" creationId="{E4041DF1-FBC8-46D7-BE44-2EE98E270B2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FE60E-37D0-48CA-AE34-69EC5D592EA6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F1AFAA-50BB-4B2B-AE4F-C6CE41F5EC1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nl-NL">
              <a:latin typeface="Times New Roman" panose="02020603050405020304" pitchFamily="18" charset="0"/>
              <a:cs typeface="Times New Roman" panose="02020603050405020304" pitchFamily="18" charset="0"/>
            </a:rPr>
            <a:t>Afwijkend informatie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4CFB0-9D9C-4E84-8EA3-99B6BE059C90}" type="parTrans" cxnId="{4B2C561E-31A5-4DB6-A77D-92FA53D2C592}">
      <dgm:prSet/>
      <dgm:spPr/>
      <dgm:t>
        <a:bodyPr/>
        <a:lstStyle/>
        <a:p>
          <a:endParaRPr lang="en-US"/>
        </a:p>
      </dgm:t>
    </dgm:pt>
    <dgm:pt modelId="{DA1099AA-621C-48D2-B1A7-2BF3A6E1A6B9}" type="sibTrans" cxnId="{4B2C561E-31A5-4DB6-A77D-92FA53D2C592}">
      <dgm:prSet/>
      <dgm:spPr/>
      <dgm:t>
        <a:bodyPr/>
        <a:lstStyle/>
        <a:p>
          <a:endParaRPr lang="en-US"/>
        </a:p>
      </dgm:t>
    </dgm:pt>
    <dgm:pt modelId="{51E84473-A400-45BF-930D-C550967A2682}">
      <dgm:prSet/>
      <dgm:spPr/>
      <dgm:t>
        <a:bodyPr/>
        <a:lstStyle/>
        <a:p>
          <a:r>
            <a:rPr lang="nl-NL">
              <a:latin typeface="Times New Roman" panose="02020603050405020304" pitchFamily="18" charset="0"/>
              <a:cs typeface="Times New Roman" panose="02020603050405020304" pitchFamily="18" charset="0"/>
            </a:rPr>
            <a:t>Gemiddelde</a:t>
          </a:r>
          <a:r>
            <a:rPr lang="nl-NL"/>
            <a:t> </a:t>
          </a:r>
          <a:endParaRPr lang="en-US"/>
        </a:p>
      </dgm:t>
    </dgm:pt>
    <dgm:pt modelId="{EA3304D8-2AF7-4E1F-BC3C-E7264C1751FE}" type="parTrans" cxnId="{8A9FEBE7-766D-4948-B14E-06221A6743EA}">
      <dgm:prSet/>
      <dgm:spPr/>
      <dgm:t>
        <a:bodyPr/>
        <a:lstStyle/>
        <a:p>
          <a:endParaRPr lang="en-US"/>
        </a:p>
      </dgm:t>
    </dgm:pt>
    <dgm:pt modelId="{9E518AAC-736D-40BA-B8DF-BDDD5D2FC2F9}" type="sibTrans" cxnId="{8A9FEBE7-766D-4948-B14E-06221A6743EA}">
      <dgm:prSet/>
      <dgm:spPr/>
      <dgm:t>
        <a:bodyPr/>
        <a:lstStyle/>
        <a:p>
          <a:endParaRPr lang="en-US"/>
        </a:p>
      </dgm:t>
    </dgm:pt>
    <dgm:pt modelId="{EEB249EC-5AB2-4346-AA5C-58334A1C4C9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l-NL">
              <a:latin typeface="Times New Roman" panose="02020603050405020304" pitchFamily="18" charset="0"/>
              <a:cs typeface="Times New Roman" panose="02020603050405020304" pitchFamily="18" charset="0"/>
            </a:rPr>
            <a:t>Voorbeeld</a:t>
          </a:r>
          <a:r>
            <a:rPr lang="nl-NL"/>
            <a:t>  </a:t>
          </a:r>
          <a:endParaRPr lang="en-US"/>
        </a:p>
      </dgm:t>
    </dgm:pt>
    <dgm:pt modelId="{FE39D2BB-080D-46C7-B390-E8A16EE8F282}" type="parTrans" cxnId="{156BC6E9-3EE7-4749-B1F3-BFE2EF4E2159}">
      <dgm:prSet/>
      <dgm:spPr/>
      <dgm:t>
        <a:bodyPr/>
        <a:lstStyle/>
        <a:p>
          <a:endParaRPr lang="en-US"/>
        </a:p>
      </dgm:t>
    </dgm:pt>
    <dgm:pt modelId="{D2DA2265-0A25-4009-A7DB-8664F3A7DD64}" type="sibTrans" cxnId="{156BC6E9-3EE7-4749-B1F3-BFE2EF4E2159}">
      <dgm:prSet/>
      <dgm:spPr/>
      <dgm:t>
        <a:bodyPr/>
        <a:lstStyle/>
        <a:p>
          <a:endParaRPr lang="en-US"/>
        </a:p>
      </dgm:t>
    </dgm:pt>
    <dgm:pt modelId="{92067194-7C0A-435D-AE62-DBBAFE24086A}" type="pres">
      <dgm:prSet presAssocID="{702FE60E-37D0-48CA-AE34-69EC5D592EA6}" presName="linear" presStyleCnt="0">
        <dgm:presLayoutVars>
          <dgm:dir/>
          <dgm:animLvl val="lvl"/>
          <dgm:resizeHandles val="exact"/>
        </dgm:presLayoutVars>
      </dgm:prSet>
      <dgm:spPr/>
    </dgm:pt>
    <dgm:pt modelId="{5F783280-7BB6-41C8-91B6-ADDB8EA56B70}" type="pres">
      <dgm:prSet presAssocID="{66F1AFAA-50BB-4B2B-AE4F-C6CE41F5EC10}" presName="parentLin" presStyleCnt="0"/>
      <dgm:spPr/>
    </dgm:pt>
    <dgm:pt modelId="{00809EC6-B579-49DB-8900-E3CB5A18455D}" type="pres">
      <dgm:prSet presAssocID="{66F1AFAA-50BB-4B2B-AE4F-C6CE41F5EC10}" presName="parentLeftMargin" presStyleLbl="node1" presStyleIdx="0" presStyleCnt="3"/>
      <dgm:spPr/>
    </dgm:pt>
    <dgm:pt modelId="{B0C38847-045A-4123-8F9F-6BCFB139F0F6}" type="pres">
      <dgm:prSet presAssocID="{66F1AFAA-50BB-4B2B-AE4F-C6CE41F5EC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22398C-F975-4041-95DD-D4BB92105AD2}" type="pres">
      <dgm:prSet presAssocID="{66F1AFAA-50BB-4B2B-AE4F-C6CE41F5EC10}" presName="negativeSpace" presStyleCnt="0"/>
      <dgm:spPr/>
    </dgm:pt>
    <dgm:pt modelId="{4BA904F6-5634-447E-8BF0-2B5DD80627C9}" type="pres">
      <dgm:prSet presAssocID="{66F1AFAA-50BB-4B2B-AE4F-C6CE41F5EC10}" presName="childText" presStyleLbl="conFgAcc1" presStyleIdx="0" presStyleCnt="3">
        <dgm:presLayoutVars>
          <dgm:bulletEnabled val="1"/>
        </dgm:presLayoutVars>
      </dgm:prSet>
      <dgm:spPr/>
    </dgm:pt>
    <dgm:pt modelId="{D4D9EF33-8385-4270-A056-3A9C2CBDE608}" type="pres">
      <dgm:prSet presAssocID="{DA1099AA-621C-48D2-B1A7-2BF3A6E1A6B9}" presName="spaceBetweenRectangles" presStyleCnt="0"/>
      <dgm:spPr/>
    </dgm:pt>
    <dgm:pt modelId="{58BE2F04-C0F4-4F3C-B9AF-FC56D07FAA61}" type="pres">
      <dgm:prSet presAssocID="{51E84473-A400-45BF-930D-C550967A2682}" presName="parentLin" presStyleCnt="0"/>
      <dgm:spPr/>
    </dgm:pt>
    <dgm:pt modelId="{A6983B60-EF6C-4729-9750-97CA4EC1F55D}" type="pres">
      <dgm:prSet presAssocID="{51E84473-A400-45BF-930D-C550967A2682}" presName="parentLeftMargin" presStyleLbl="node1" presStyleIdx="0" presStyleCnt="3"/>
      <dgm:spPr/>
    </dgm:pt>
    <dgm:pt modelId="{37D39056-1468-4AE2-8848-CE15356F0BB6}" type="pres">
      <dgm:prSet presAssocID="{51E84473-A400-45BF-930D-C550967A26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F29CE8-AD9F-4550-9C95-A63175687D63}" type="pres">
      <dgm:prSet presAssocID="{51E84473-A400-45BF-930D-C550967A2682}" presName="negativeSpace" presStyleCnt="0"/>
      <dgm:spPr/>
    </dgm:pt>
    <dgm:pt modelId="{8299A81D-81C2-4A43-A20F-317F9F514B16}" type="pres">
      <dgm:prSet presAssocID="{51E84473-A400-45BF-930D-C550967A2682}" presName="childText" presStyleLbl="conFgAcc1" presStyleIdx="1" presStyleCnt="3">
        <dgm:presLayoutVars>
          <dgm:bulletEnabled val="1"/>
        </dgm:presLayoutVars>
      </dgm:prSet>
      <dgm:spPr/>
    </dgm:pt>
    <dgm:pt modelId="{FA0DAC6D-E86E-4AEA-B7C2-5C65EFE74851}" type="pres">
      <dgm:prSet presAssocID="{9E518AAC-736D-40BA-B8DF-BDDD5D2FC2F9}" presName="spaceBetweenRectangles" presStyleCnt="0"/>
      <dgm:spPr/>
    </dgm:pt>
    <dgm:pt modelId="{52840E2F-62E7-4AA9-93EE-23783C39569C}" type="pres">
      <dgm:prSet presAssocID="{EEB249EC-5AB2-4346-AA5C-58334A1C4C95}" presName="parentLin" presStyleCnt="0"/>
      <dgm:spPr/>
    </dgm:pt>
    <dgm:pt modelId="{DB14AE14-F055-4601-A1FE-532AEE3E8C3B}" type="pres">
      <dgm:prSet presAssocID="{EEB249EC-5AB2-4346-AA5C-58334A1C4C95}" presName="parentLeftMargin" presStyleLbl="node1" presStyleIdx="1" presStyleCnt="3"/>
      <dgm:spPr/>
    </dgm:pt>
    <dgm:pt modelId="{7F2C7F56-94B2-4159-953E-48FE5CC16E0C}" type="pres">
      <dgm:prSet presAssocID="{EEB249EC-5AB2-4346-AA5C-58334A1C4C95}" presName="parentText" presStyleLbl="node1" presStyleIdx="2" presStyleCnt="3" custLinFactNeighborY="3869">
        <dgm:presLayoutVars>
          <dgm:chMax val="0"/>
          <dgm:bulletEnabled val="1"/>
        </dgm:presLayoutVars>
      </dgm:prSet>
      <dgm:spPr/>
    </dgm:pt>
    <dgm:pt modelId="{376B9772-ACEC-42C2-B878-3F3749576A6B}" type="pres">
      <dgm:prSet presAssocID="{EEB249EC-5AB2-4346-AA5C-58334A1C4C95}" presName="negativeSpace" presStyleCnt="0"/>
      <dgm:spPr/>
    </dgm:pt>
    <dgm:pt modelId="{EA1996EB-70B0-4712-8EC9-84F3F74D5007}" type="pres">
      <dgm:prSet presAssocID="{EEB249EC-5AB2-4346-AA5C-58334A1C4C9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6BDCE18-2DD1-49FE-9758-45F27D36B59B}" type="presOf" srcId="{EEB249EC-5AB2-4346-AA5C-58334A1C4C95}" destId="{7F2C7F56-94B2-4159-953E-48FE5CC16E0C}" srcOrd="1" destOrd="0" presId="urn:microsoft.com/office/officeart/2005/8/layout/list1"/>
    <dgm:cxn modelId="{4B2C561E-31A5-4DB6-A77D-92FA53D2C592}" srcId="{702FE60E-37D0-48CA-AE34-69EC5D592EA6}" destId="{66F1AFAA-50BB-4B2B-AE4F-C6CE41F5EC10}" srcOrd="0" destOrd="0" parTransId="{C254CFB0-9D9C-4E84-8EA3-99B6BE059C90}" sibTransId="{DA1099AA-621C-48D2-B1A7-2BF3A6E1A6B9}"/>
    <dgm:cxn modelId="{37F5332B-D4CF-437B-BBDC-39C0EEE66D28}" type="presOf" srcId="{EEB249EC-5AB2-4346-AA5C-58334A1C4C95}" destId="{DB14AE14-F055-4601-A1FE-532AEE3E8C3B}" srcOrd="0" destOrd="0" presId="urn:microsoft.com/office/officeart/2005/8/layout/list1"/>
    <dgm:cxn modelId="{51F09D3D-1771-401B-AECD-84921C40D75E}" type="presOf" srcId="{702FE60E-37D0-48CA-AE34-69EC5D592EA6}" destId="{92067194-7C0A-435D-AE62-DBBAFE24086A}" srcOrd="0" destOrd="0" presId="urn:microsoft.com/office/officeart/2005/8/layout/list1"/>
    <dgm:cxn modelId="{95C0E76B-F93C-4DCD-A014-204A4C136C60}" type="presOf" srcId="{66F1AFAA-50BB-4B2B-AE4F-C6CE41F5EC10}" destId="{B0C38847-045A-4123-8F9F-6BCFB139F0F6}" srcOrd="1" destOrd="0" presId="urn:microsoft.com/office/officeart/2005/8/layout/list1"/>
    <dgm:cxn modelId="{F04995AD-DF8E-41BE-BB60-7B25C535DC85}" type="presOf" srcId="{51E84473-A400-45BF-930D-C550967A2682}" destId="{A6983B60-EF6C-4729-9750-97CA4EC1F55D}" srcOrd="0" destOrd="0" presId="urn:microsoft.com/office/officeart/2005/8/layout/list1"/>
    <dgm:cxn modelId="{A79AB2C6-3B87-47D3-9336-6BF280FDB0C6}" type="presOf" srcId="{66F1AFAA-50BB-4B2B-AE4F-C6CE41F5EC10}" destId="{00809EC6-B579-49DB-8900-E3CB5A18455D}" srcOrd="0" destOrd="0" presId="urn:microsoft.com/office/officeart/2005/8/layout/list1"/>
    <dgm:cxn modelId="{243E5CDA-D233-4D72-B970-BDE162FC69DB}" type="presOf" srcId="{51E84473-A400-45BF-930D-C550967A2682}" destId="{37D39056-1468-4AE2-8848-CE15356F0BB6}" srcOrd="1" destOrd="0" presId="urn:microsoft.com/office/officeart/2005/8/layout/list1"/>
    <dgm:cxn modelId="{8A9FEBE7-766D-4948-B14E-06221A6743EA}" srcId="{702FE60E-37D0-48CA-AE34-69EC5D592EA6}" destId="{51E84473-A400-45BF-930D-C550967A2682}" srcOrd="1" destOrd="0" parTransId="{EA3304D8-2AF7-4E1F-BC3C-E7264C1751FE}" sibTransId="{9E518AAC-736D-40BA-B8DF-BDDD5D2FC2F9}"/>
    <dgm:cxn modelId="{156BC6E9-3EE7-4749-B1F3-BFE2EF4E2159}" srcId="{702FE60E-37D0-48CA-AE34-69EC5D592EA6}" destId="{EEB249EC-5AB2-4346-AA5C-58334A1C4C95}" srcOrd="2" destOrd="0" parTransId="{FE39D2BB-080D-46C7-B390-E8A16EE8F282}" sibTransId="{D2DA2265-0A25-4009-A7DB-8664F3A7DD64}"/>
    <dgm:cxn modelId="{E49DDD4E-618F-4D20-ADCF-7A26E3F63983}" type="presParOf" srcId="{92067194-7C0A-435D-AE62-DBBAFE24086A}" destId="{5F783280-7BB6-41C8-91B6-ADDB8EA56B70}" srcOrd="0" destOrd="0" presId="urn:microsoft.com/office/officeart/2005/8/layout/list1"/>
    <dgm:cxn modelId="{AE4208D6-1976-49C8-B9B0-56B3C5AE6E55}" type="presParOf" srcId="{5F783280-7BB6-41C8-91B6-ADDB8EA56B70}" destId="{00809EC6-B579-49DB-8900-E3CB5A18455D}" srcOrd="0" destOrd="0" presId="urn:microsoft.com/office/officeart/2005/8/layout/list1"/>
    <dgm:cxn modelId="{2C3F8501-4197-46D8-B7A3-B6359548B286}" type="presParOf" srcId="{5F783280-7BB6-41C8-91B6-ADDB8EA56B70}" destId="{B0C38847-045A-4123-8F9F-6BCFB139F0F6}" srcOrd="1" destOrd="0" presId="urn:microsoft.com/office/officeart/2005/8/layout/list1"/>
    <dgm:cxn modelId="{3BC3CA4E-46CA-400A-8DD4-039F7F92922B}" type="presParOf" srcId="{92067194-7C0A-435D-AE62-DBBAFE24086A}" destId="{4822398C-F975-4041-95DD-D4BB92105AD2}" srcOrd="1" destOrd="0" presId="urn:microsoft.com/office/officeart/2005/8/layout/list1"/>
    <dgm:cxn modelId="{E71E77BB-AE5F-4D9A-85C2-7650FC80CCF2}" type="presParOf" srcId="{92067194-7C0A-435D-AE62-DBBAFE24086A}" destId="{4BA904F6-5634-447E-8BF0-2B5DD80627C9}" srcOrd="2" destOrd="0" presId="urn:microsoft.com/office/officeart/2005/8/layout/list1"/>
    <dgm:cxn modelId="{BBB9DACA-EE13-4C84-8587-400BE1CFB19B}" type="presParOf" srcId="{92067194-7C0A-435D-AE62-DBBAFE24086A}" destId="{D4D9EF33-8385-4270-A056-3A9C2CBDE608}" srcOrd="3" destOrd="0" presId="urn:microsoft.com/office/officeart/2005/8/layout/list1"/>
    <dgm:cxn modelId="{6501C4C7-B373-45DE-9A84-E8367F856A53}" type="presParOf" srcId="{92067194-7C0A-435D-AE62-DBBAFE24086A}" destId="{58BE2F04-C0F4-4F3C-B9AF-FC56D07FAA61}" srcOrd="4" destOrd="0" presId="urn:microsoft.com/office/officeart/2005/8/layout/list1"/>
    <dgm:cxn modelId="{E3EEB1A1-D22E-4E23-BEAE-582CA7F8527C}" type="presParOf" srcId="{58BE2F04-C0F4-4F3C-B9AF-FC56D07FAA61}" destId="{A6983B60-EF6C-4729-9750-97CA4EC1F55D}" srcOrd="0" destOrd="0" presId="urn:microsoft.com/office/officeart/2005/8/layout/list1"/>
    <dgm:cxn modelId="{106A672B-AB00-4A0A-860D-FD07C9BE8E87}" type="presParOf" srcId="{58BE2F04-C0F4-4F3C-B9AF-FC56D07FAA61}" destId="{37D39056-1468-4AE2-8848-CE15356F0BB6}" srcOrd="1" destOrd="0" presId="urn:microsoft.com/office/officeart/2005/8/layout/list1"/>
    <dgm:cxn modelId="{FEB61985-6A68-4380-B0D9-0E612990CB8B}" type="presParOf" srcId="{92067194-7C0A-435D-AE62-DBBAFE24086A}" destId="{04F29CE8-AD9F-4550-9C95-A63175687D63}" srcOrd="5" destOrd="0" presId="urn:microsoft.com/office/officeart/2005/8/layout/list1"/>
    <dgm:cxn modelId="{0F75017A-C358-4056-A7DF-D822C4377872}" type="presParOf" srcId="{92067194-7C0A-435D-AE62-DBBAFE24086A}" destId="{8299A81D-81C2-4A43-A20F-317F9F514B16}" srcOrd="6" destOrd="0" presId="urn:microsoft.com/office/officeart/2005/8/layout/list1"/>
    <dgm:cxn modelId="{DBA4F313-176B-4E03-9FA8-888481170F14}" type="presParOf" srcId="{92067194-7C0A-435D-AE62-DBBAFE24086A}" destId="{FA0DAC6D-E86E-4AEA-B7C2-5C65EFE74851}" srcOrd="7" destOrd="0" presId="urn:microsoft.com/office/officeart/2005/8/layout/list1"/>
    <dgm:cxn modelId="{F04D8214-D196-44DF-8B45-06E604FD7E0F}" type="presParOf" srcId="{92067194-7C0A-435D-AE62-DBBAFE24086A}" destId="{52840E2F-62E7-4AA9-93EE-23783C39569C}" srcOrd="8" destOrd="0" presId="urn:microsoft.com/office/officeart/2005/8/layout/list1"/>
    <dgm:cxn modelId="{B03B64F2-DD02-4EC4-8366-978926164DFC}" type="presParOf" srcId="{52840E2F-62E7-4AA9-93EE-23783C39569C}" destId="{DB14AE14-F055-4601-A1FE-532AEE3E8C3B}" srcOrd="0" destOrd="0" presId="urn:microsoft.com/office/officeart/2005/8/layout/list1"/>
    <dgm:cxn modelId="{6FC96B13-2980-4F5F-8AF4-C1985DFBC332}" type="presParOf" srcId="{52840E2F-62E7-4AA9-93EE-23783C39569C}" destId="{7F2C7F56-94B2-4159-953E-48FE5CC16E0C}" srcOrd="1" destOrd="0" presId="urn:microsoft.com/office/officeart/2005/8/layout/list1"/>
    <dgm:cxn modelId="{D3CBE3D7-D6D3-4A4C-92D1-5855E20E6FB7}" type="presParOf" srcId="{92067194-7C0A-435D-AE62-DBBAFE24086A}" destId="{376B9772-ACEC-42C2-B878-3F3749576A6B}" srcOrd="9" destOrd="0" presId="urn:microsoft.com/office/officeart/2005/8/layout/list1"/>
    <dgm:cxn modelId="{0161A8A6-1E81-4D24-9EB6-FA1EF184164A}" type="presParOf" srcId="{92067194-7C0A-435D-AE62-DBBAFE24086A}" destId="{EA1996EB-70B0-4712-8EC9-84F3F74D50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4CF574-7C19-4D97-85B7-BB0844DDFA5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123A2E-F992-4B6F-910C-55177AEDC686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nl-NL" sz="5500">
              <a:latin typeface="Times New Roman"/>
              <a:cs typeface="Times New Roman"/>
            </a:rPr>
            <a:t>Plagiaat</a:t>
          </a:r>
          <a:r>
            <a:rPr lang="nl-NL" sz="6500">
              <a:latin typeface="Calibri Light" panose="020F0302020204030204"/>
            </a:rPr>
            <a:t> </a:t>
          </a:r>
          <a:endParaRPr lang="en-US" sz="6500"/>
        </a:p>
      </dgm:t>
    </dgm:pt>
    <dgm:pt modelId="{97964E61-7ACA-4CEC-8B1D-EFACFB185DE4}" type="parTrans" cxnId="{8C52A9C4-EB15-48A7-9729-DD6700D9D612}">
      <dgm:prSet/>
      <dgm:spPr/>
      <dgm:t>
        <a:bodyPr/>
        <a:lstStyle/>
        <a:p>
          <a:endParaRPr lang="en-US"/>
        </a:p>
      </dgm:t>
    </dgm:pt>
    <dgm:pt modelId="{6A67F9E2-EA28-46CE-81E0-E9F3A6CF8F37}" type="sibTrans" cxnId="{8C52A9C4-EB15-48A7-9729-DD6700D9D612}">
      <dgm:prSet/>
      <dgm:spPr/>
      <dgm:t>
        <a:bodyPr/>
        <a:lstStyle/>
        <a:p>
          <a:endParaRPr lang="en-US"/>
        </a:p>
      </dgm:t>
    </dgm:pt>
    <dgm:pt modelId="{C6F9E475-26E8-4752-A3DB-F429F52205F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nl-NL" sz="5500">
              <a:latin typeface="Times New Roman"/>
              <a:cs typeface="Times New Roman"/>
            </a:rPr>
            <a:t>Betrouwbaar </a:t>
          </a:r>
          <a:endParaRPr lang="en-US" sz="5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676C0C-5FAB-4BD1-91B3-943A847B79A7}" type="parTrans" cxnId="{E014C505-C64F-4E57-B340-5E411ADC3E58}">
      <dgm:prSet/>
      <dgm:spPr/>
      <dgm:t>
        <a:bodyPr/>
        <a:lstStyle/>
        <a:p>
          <a:endParaRPr lang="en-US"/>
        </a:p>
      </dgm:t>
    </dgm:pt>
    <dgm:pt modelId="{36F8CE8F-A423-4994-9AFF-45C499A6D4A8}" type="sibTrans" cxnId="{E014C505-C64F-4E57-B340-5E411ADC3E58}">
      <dgm:prSet/>
      <dgm:spPr/>
      <dgm:t>
        <a:bodyPr/>
        <a:lstStyle/>
        <a:p>
          <a:endParaRPr lang="en-US"/>
        </a:p>
      </dgm:t>
    </dgm:pt>
    <dgm:pt modelId="{D91CC800-B150-488C-8343-983BC4B9F911}">
      <dgm:prSet custT="1"/>
      <dgm:spPr>
        <a:solidFill>
          <a:srgbClr val="FF9999"/>
        </a:solidFill>
      </dgm:spPr>
      <dgm:t>
        <a:bodyPr/>
        <a:lstStyle/>
        <a:p>
          <a:r>
            <a:rPr lang="nl-NL" sz="5500">
              <a:latin typeface="Calibri Light" panose="020F0302020204030204"/>
            </a:rPr>
            <a:t>Meerderheid</a:t>
          </a:r>
          <a:endParaRPr lang="en-US" sz="5500"/>
        </a:p>
      </dgm:t>
    </dgm:pt>
    <dgm:pt modelId="{B7E64955-2C8F-447A-9683-4ADB17B269EA}" type="parTrans" cxnId="{A7075789-B124-4CFE-8A28-DFB95A8D272F}">
      <dgm:prSet/>
      <dgm:spPr/>
      <dgm:t>
        <a:bodyPr/>
        <a:lstStyle/>
        <a:p>
          <a:endParaRPr lang="en-US"/>
        </a:p>
      </dgm:t>
    </dgm:pt>
    <dgm:pt modelId="{5C1BA08B-BBA2-4B77-A902-72628221EE8C}" type="sibTrans" cxnId="{A7075789-B124-4CFE-8A28-DFB95A8D272F}">
      <dgm:prSet/>
      <dgm:spPr/>
      <dgm:t>
        <a:bodyPr/>
        <a:lstStyle/>
        <a:p>
          <a:endParaRPr lang="en-US"/>
        </a:p>
      </dgm:t>
    </dgm:pt>
    <dgm:pt modelId="{DA0DB4F2-984F-4206-A927-EDFFFADE6B1F}" type="pres">
      <dgm:prSet presAssocID="{1E4CF574-7C19-4D97-85B7-BB0844DDFA51}" presName="linear" presStyleCnt="0">
        <dgm:presLayoutVars>
          <dgm:animLvl val="lvl"/>
          <dgm:resizeHandles val="exact"/>
        </dgm:presLayoutVars>
      </dgm:prSet>
      <dgm:spPr/>
    </dgm:pt>
    <dgm:pt modelId="{D07A115F-A3B9-4D13-994B-373F7B4BFCA5}" type="pres">
      <dgm:prSet presAssocID="{29123A2E-F992-4B6F-910C-55177AEDC686}" presName="parentText" presStyleLbl="node1" presStyleIdx="0" presStyleCnt="3" custLinFactNeighborY="-25331">
        <dgm:presLayoutVars>
          <dgm:chMax val="0"/>
          <dgm:bulletEnabled val="1"/>
        </dgm:presLayoutVars>
      </dgm:prSet>
      <dgm:spPr/>
    </dgm:pt>
    <dgm:pt modelId="{8D0C22CD-1E5C-492D-AF04-C794437EC8BA}" type="pres">
      <dgm:prSet presAssocID="{6A67F9E2-EA28-46CE-81E0-E9F3A6CF8F37}" presName="spacer" presStyleCnt="0"/>
      <dgm:spPr/>
    </dgm:pt>
    <dgm:pt modelId="{7F556DF7-3DF6-4A10-ADDF-58FF65D8E305}" type="pres">
      <dgm:prSet presAssocID="{C6F9E475-26E8-4752-A3DB-F429F52205F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A1DA5F3-2EAE-4B07-8811-C82E9D00C0DF}" type="pres">
      <dgm:prSet presAssocID="{36F8CE8F-A423-4994-9AFF-45C499A6D4A8}" presName="spacer" presStyleCnt="0"/>
      <dgm:spPr/>
    </dgm:pt>
    <dgm:pt modelId="{005E7407-5B65-4D22-A33F-2E74EBE88809}" type="pres">
      <dgm:prSet presAssocID="{D91CC800-B150-488C-8343-983BC4B9F911}" presName="parentText" presStyleLbl="node1" presStyleIdx="2" presStyleCnt="3" custLinFactNeighborY="-46088">
        <dgm:presLayoutVars>
          <dgm:chMax val="0"/>
          <dgm:bulletEnabled val="1"/>
        </dgm:presLayoutVars>
      </dgm:prSet>
      <dgm:spPr/>
    </dgm:pt>
  </dgm:ptLst>
  <dgm:cxnLst>
    <dgm:cxn modelId="{E014C505-C64F-4E57-B340-5E411ADC3E58}" srcId="{1E4CF574-7C19-4D97-85B7-BB0844DDFA51}" destId="{C6F9E475-26E8-4752-A3DB-F429F52205F2}" srcOrd="1" destOrd="0" parTransId="{08676C0C-5FAB-4BD1-91B3-943A847B79A7}" sibTransId="{36F8CE8F-A423-4994-9AFF-45C499A6D4A8}"/>
    <dgm:cxn modelId="{C16DDA62-E944-4F4B-BEE9-E94E3ED619EC}" type="presOf" srcId="{1E4CF574-7C19-4D97-85B7-BB0844DDFA51}" destId="{DA0DB4F2-984F-4206-A927-EDFFFADE6B1F}" srcOrd="0" destOrd="0" presId="urn:microsoft.com/office/officeart/2005/8/layout/vList2"/>
    <dgm:cxn modelId="{E268DF4E-BBD8-48BF-8A57-D6CC9D99FAB4}" type="presOf" srcId="{29123A2E-F992-4B6F-910C-55177AEDC686}" destId="{D07A115F-A3B9-4D13-994B-373F7B4BFCA5}" srcOrd="0" destOrd="0" presId="urn:microsoft.com/office/officeart/2005/8/layout/vList2"/>
    <dgm:cxn modelId="{B7007750-22DC-4F05-8F61-DCD533368D4C}" type="presOf" srcId="{C6F9E475-26E8-4752-A3DB-F429F52205F2}" destId="{7F556DF7-3DF6-4A10-ADDF-58FF65D8E305}" srcOrd="0" destOrd="0" presId="urn:microsoft.com/office/officeart/2005/8/layout/vList2"/>
    <dgm:cxn modelId="{A7075789-B124-4CFE-8A28-DFB95A8D272F}" srcId="{1E4CF574-7C19-4D97-85B7-BB0844DDFA51}" destId="{D91CC800-B150-488C-8343-983BC4B9F911}" srcOrd="2" destOrd="0" parTransId="{B7E64955-2C8F-447A-9683-4ADB17B269EA}" sibTransId="{5C1BA08B-BBA2-4B77-A902-72628221EE8C}"/>
    <dgm:cxn modelId="{D86CE693-D261-44A8-ABA7-1F7958FFB8A7}" type="presOf" srcId="{D91CC800-B150-488C-8343-983BC4B9F911}" destId="{005E7407-5B65-4D22-A33F-2E74EBE88809}" srcOrd="0" destOrd="0" presId="urn:microsoft.com/office/officeart/2005/8/layout/vList2"/>
    <dgm:cxn modelId="{8C52A9C4-EB15-48A7-9729-DD6700D9D612}" srcId="{1E4CF574-7C19-4D97-85B7-BB0844DDFA51}" destId="{29123A2E-F992-4B6F-910C-55177AEDC686}" srcOrd="0" destOrd="0" parTransId="{97964E61-7ACA-4CEC-8B1D-EFACFB185DE4}" sibTransId="{6A67F9E2-EA28-46CE-81E0-E9F3A6CF8F37}"/>
    <dgm:cxn modelId="{33020FFF-23F4-4898-A1E6-0B129E8380E5}" type="presParOf" srcId="{DA0DB4F2-984F-4206-A927-EDFFFADE6B1F}" destId="{D07A115F-A3B9-4D13-994B-373F7B4BFCA5}" srcOrd="0" destOrd="0" presId="urn:microsoft.com/office/officeart/2005/8/layout/vList2"/>
    <dgm:cxn modelId="{7E259487-A2E2-4EC7-9D3D-36E7B79BB5A8}" type="presParOf" srcId="{DA0DB4F2-984F-4206-A927-EDFFFADE6B1F}" destId="{8D0C22CD-1E5C-492D-AF04-C794437EC8BA}" srcOrd="1" destOrd="0" presId="urn:microsoft.com/office/officeart/2005/8/layout/vList2"/>
    <dgm:cxn modelId="{4B9A4B5B-9FBD-47D1-93AA-2FB98A431866}" type="presParOf" srcId="{DA0DB4F2-984F-4206-A927-EDFFFADE6B1F}" destId="{7F556DF7-3DF6-4A10-ADDF-58FF65D8E305}" srcOrd="2" destOrd="0" presId="urn:microsoft.com/office/officeart/2005/8/layout/vList2"/>
    <dgm:cxn modelId="{FC84D197-B37D-4551-B76A-7197FBB5EA6C}" type="presParOf" srcId="{DA0DB4F2-984F-4206-A927-EDFFFADE6B1F}" destId="{4A1DA5F3-2EAE-4B07-8811-C82E9D00C0DF}" srcOrd="3" destOrd="0" presId="urn:microsoft.com/office/officeart/2005/8/layout/vList2"/>
    <dgm:cxn modelId="{8766D582-2397-4F1D-9D7F-CB060D54AF14}" type="presParOf" srcId="{DA0DB4F2-984F-4206-A927-EDFFFADE6B1F}" destId="{005E7407-5B65-4D22-A33F-2E74EBE888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904F6-5634-447E-8BF0-2B5DD80627C9}">
      <dsp:nvSpPr>
        <dsp:cNvPr id="0" name=""/>
        <dsp:cNvSpPr/>
      </dsp:nvSpPr>
      <dsp:spPr>
        <a:xfrm>
          <a:off x="0" y="653180"/>
          <a:ext cx="666683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38847-045A-4123-8F9F-6BCFB139F0F6}">
      <dsp:nvSpPr>
        <dsp:cNvPr id="0" name=""/>
        <dsp:cNvSpPr/>
      </dsp:nvSpPr>
      <dsp:spPr>
        <a:xfrm>
          <a:off x="333341" y="48020"/>
          <a:ext cx="4666783" cy="121032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>
              <a:latin typeface="Times New Roman" panose="02020603050405020304" pitchFamily="18" charset="0"/>
              <a:cs typeface="Times New Roman" panose="02020603050405020304" pitchFamily="18" charset="0"/>
            </a:rPr>
            <a:t>Afwijkend informatie</a:t>
          </a:r>
          <a:endParaRPr lang="en-US" sz="4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424" y="107103"/>
        <a:ext cx="4548617" cy="1092154"/>
      </dsp:txXfrm>
    </dsp:sp>
    <dsp:sp modelId="{8299A81D-81C2-4A43-A20F-317F9F514B16}">
      <dsp:nvSpPr>
        <dsp:cNvPr id="0" name=""/>
        <dsp:cNvSpPr/>
      </dsp:nvSpPr>
      <dsp:spPr>
        <a:xfrm>
          <a:off x="0" y="2512940"/>
          <a:ext cx="666683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39056-1468-4AE2-8848-CE15356F0BB6}">
      <dsp:nvSpPr>
        <dsp:cNvPr id="0" name=""/>
        <dsp:cNvSpPr/>
      </dsp:nvSpPr>
      <dsp:spPr>
        <a:xfrm>
          <a:off x="333341" y="1907780"/>
          <a:ext cx="4666783" cy="1210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>
              <a:latin typeface="Times New Roman" panose="02020603050405020304" pitchFamily="18" charset="0"/>
              <a:cs typeface="Times New Roman" panose="02020603050405020304" pitchFamily="18" charset="0"/>
            </a:rPr>
            <a:t>Gemiddelde</a:t>
          </a:r>
          <a:r>
            <a:rPr lang="nl-NL" sz="4100" kern="1200"/>
            <a:t> </a:t>
          </a:r>
          <a:endParaRPr lang="en-US" sz="4100" kern="1200"/>
        </a:p>
      </dsp:txBody>
      <dsp:txXfrm>
        <a:off x="392424" y="1966863"/>
        <a:ext cx="4548617" cy="1092154"/>
      </dsp:txXfrm>
    </dsp:sp>
    <dsp:sp modelId="{EA1996EB-70B0-4712-8EC9-84F3F74D5007}">
      <dsp:nvSpPr>
        <dsp:cNvPr id="0" name=""/>
        <dsp:cNvSpPr/>
      </dsp:nvSpPr>
      <dsp:spPr>
        <a:xfrm>
          <a:off x="0" y="4372700"/>
          <a:ext cx="6666833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C7F56-94B2-4159-953E-48FE5CC16E0C}">
      <dsp:nvSpPr>
        <dsp:cNvPr id="0" name=""/>
        <dsp:cNvSpPr/>
      </dsp:nvSpPr>
      <dsp:spPr>
        <a:xfrm>
          <a:off x="333341" y="3814367"/>
          <a:ext cx="4666783" cy="121032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100" kern="1200">
              <a:latin typeface="Times New Roman" panose="02020603050405020304" pitchFamily="18" charset="0"/>
              <a:cs typeface="Times New Roman" panose="02020603050405020304" pitchFamily="18" charset="0"/>
            </a:rPr>
            <a:t>Voorbeeld</a:t>
          </a:r>
          <a:r>
            <a:rPr lang="nl-NL" sz="4100" kern="1200"/>
            <a:t>  </a:t>
          </a:r>
          <a:endParaRPr lang="en-US" sz="4100" kern="1200"/>
        </a:p>
      </dsp:txBody>
      <dsp:txXfrm>
        <a:off x="392424" y="3873450"/>
        <a:ext cx="4548617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A115F-A3B9-4D13-994B-373F7B4BFCA5}">
      <dsp:nvSpPr>
        <dsp:cNvPr id="0" name=""/>
        <dsp:cNvSpPr/>
      </dsp:nvSpPr>
      <dsp:spPr>
        <a:xfrm>
          <a:off x="0" y="267877"/>
          <a:ext cx="6666833" cy="1482974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500" kern="1200">
              <a:latin typeface="Times New Roman"/>
              <a:cs typeface="Times New Roman"/>
            </a:rPr>
            <a:t>Plagiaat</a:t>
          </a:r>
          <a:r>
            <a:rPr lang="nl-NL" sz="6500" kern="1200">
              <a:latin typeface="Calibri Light" panose="020F0302020204030204"/>
            </a:rPr>
            <a:t> </a:t>
          </a:r>
          <a:endParaRPr lang="en-US" sz="6500" kern="1200"/>
        </a:p>
      </dsp:txBody>
      <dsp:txXfrm>
        <a:off x="72393" y="340270"/>
        <a:ext cx="6522047" cy="1338188"/>
      </dsp:txXfrm>
    </dsp:sp>
    <dsp:sp modelId="{7F556DF7-3DF6-4A10-ADDF-58FF65D8E305}">
      <dsp:nvSpPr>
        <dsp:cNvPr id="0" name=""/>
        <dsp:cNvSpPr/>
      </dsp:nvSpPr>
      <dsp:spPr>
        <a:xfrm>
          <a:off x="0" y="1985472"/>
          <a:ext cx="6666833" cy="1482974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500" kern="1200">
              <a:latin typeface="Times New Roman"/>
              <a:cs typeface="Times New Roman"/>
            </a:rPr>
            <a:t>Betrouwbaar </a:t>
          </a:r>
          <a:endParaRPr lang="en-US" sz="5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2057865"/>
        <a:ext cx="6522047" cy="1338188"/>
      </dsp:txXfrm>
    </dsp:sp>
    <dsp:sp modelId="{005E7407-5B65-4D22-A33F-2E74EBE88809}">
      <dsp:nvSpPr>
        <dsp:cNvPr id="0" name=""/>
        <dsp:cNvSpPr/>
      </dsp:nvSpPr>
      <dsp:spPr>
        <a:xfrm>
          <a:off x="0" y="3569370"/>
          <a:ext cx="6666833" cy="1482974"/>
        </a:xfrm>
        <a:prstGeom prst="roundRect">
          <a:avLst/>
        </a:prstGeom>
        <a:solidFill>
          <a:srgbClr val="FF99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500" kern="1200">
              <a:latin typeface="Calibri Light" panose="020F0302020204030204"/>
            </a:rPr>
            <a:t>Meerderheid</a:t>
          </a:r>
          <a:endParaRPr lang="en-US" sz="5500" kern="1200"/>
        </a:p>
      </dsp:txBody>
      <dsp:txXfrm>
        <a:off x="72393" y="3641763"/>
        <a:ext cx="6522047" cy="1338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CA780-3721-450A-A0A7-CD5F007D1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26E0A4-B6E4-4B2E-B423-5425E2391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0DC4EC-4489-4A82-9207-0F1DA93D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1C93B8-B53F-4CD1-8842-0861E7E6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AF7CD0-6791-431A-994B-62EA3788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87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3077F-27B8-4BA3-BAAD-26B8C327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C3C5E2F-B488-4A98-B412-6327F432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432DEE-84A7-482B-89AC-A5EC0225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C337E4-6959-4F54-8625-81B05FF0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BF78BD-2354-4082-9D3E-46C05430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14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A0EACA-3F10-485C-B5E7-130CE2AE8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F1C0C5-D388-4279-8E15-840FBC99A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0B82BA-E6D1-4E83-9B3D-C1DF3264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970517-E41D-4F51-8F77-9ADD20CD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642991-CC0E-4FD8-B3E2-063662C7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86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ACE05-DA2D-4F0A-B4AD-9C050A447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F32F66-C73F-4123-8749-A7370C8E1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308BCF-8533-41D4-831A-BA3A7801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6CC9C5-FE00-4093-BC51-CF724963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C24467-5EAA-44F6-9ED1-46BE8E5E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57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AC5F8-5BBF-4D9C-9265-D7033E67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1D8D88-A86A-4D56-A596-26E9928FC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81E34A-D028-40E7-B8DD-0FFC2017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3E69F7-AA79-4290-8479-25296E78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857E9B-F5D1-4FB3-AF4B-34AF0A025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63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515D8-89E2-44CD-B0A7-600DEE63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BB6ECC-0CFE-4DD4-94FE-B6CE752FA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D02100-DD3C-4998-B125-76A3287CA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E08852-70D1-4577-BE12-FA7E0912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3B811E-6A0B-4B79-930A-E40F1B0A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F5FE53-3E44-4ED6-BD7C-A820C85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82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F4775-9436-4516-B2BB-43CF6F06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ECCC55-5A4D-4283-9949-17976A068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83DB98-08BA-4C29-9DEF-6585A1077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CB4DA7D-540C-4402-B0E9-2633A5084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6C4B66-7CCB-4289-B583-BE524102C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36F4BD-8891-4313-95BE-C2B9B095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3D0671E-5DA5-4A26-BAAB-A356E6AE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1E5228B-A593-4B59-8261-1E798A36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6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AB0BA7-F76D-4C01-8B45-9689AA16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689362-E4E7-4952-B215-E1EAD5B6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280A818-52BF-4CBB-9E26-7395DCFC9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7A0E93-D841-427F-BEC0-3D91E787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90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9AD570-E473-4EA0-860B-996E07A1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A86F73E-AA49-4C9A-A819-6DF5B4ED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450C54-6348-4F2A-B457-037C1B09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522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D3AE5-4E6B-41D1-9533-299D84B30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743F44-3A43-4026-9231-DBED0FC83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298496-C65F-411F-A4D8-7C359152C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9AAE10D-C1D8-4532-8181-7D9ADA5F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B386B0-57C3-4D4B-A25D-4EA67A5E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A017DC-515C-4C6A-92A6-C2D70D4B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71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E8548-7934-4642-897C-153EB8D0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E7006E4-5830-4886-AE64-B190438FA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76FA69C-F3F1-446F-B7AE-B87C9090E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0EFA2F-6035-4E35-9EFD-C7CFF2DD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7BD283-691F-468C-AFA9-14E9DDF1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80886E-C6E4-4928-B474-EFA3F27A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2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0693674-8C08-4421-A366-8182E8BB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00E256-7A25-43CA-846F-C3C166BE5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7A4844-9FB2-4EAC-8DF8-F712046BB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D557-36E1-4F28-B855-E775AC3CF1A5}" type="datetimeFigureOut">
              <a:rPr lang="nl-NL" smtClean="0"/>
              <a:t>18-10-2021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4ED659-80AA-419E-900B-FD4BDED60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4A4504-D7D9-49D4-AA50-A87B76935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BBC67-8706-4F98-B0BF-EA614D311D9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44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wijsen.nl/kennisgebieden/hoe-formuleer-je-een-onderzoeksvraag/" TargetMode="External"/><Relationship Id="rId2" Type="http://schemas.openxmlformats.org/officeDocument/2006/relationships/hyperlink" Target="https://deafstudeerconsultant.nl/de-7-basisprincipes-van-goed-onderzoe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5F81DC-E29E-4009-A131-4B319ADD3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120" y="1562262"/>
            <a:ext cx="9231410" cy="2682481"/>
          </a:xfrm>
        </p:spPr>
        <p:txBody>
          <a:bodyPr anchor="b">
            <a:noAutofit/>
          </a:bodyPr>
          <a:lstStyle/>
          <a:p>
            <a:r>
              <a:rPr lang="nl-NL" sz="7000" dirty="0">
                <a:latin typeface="Times New Roman"/>
                <a:cs typeface="Times New Roman"/>
              </a:rPr>
              <a:t>Wanneer is een onderzoek een goed onderzoek?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2EBA8B-F6E2-42F7-BEBC-C1A743488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268" y="4382559"/>
            <a:ext cx="7132335" cy="812240"/>
          </a:xfrm>
        </p:spPr>
        <p:txBody>
          <a:bodyPr anchor="t">
            <a:normAutofit/>
          </a:bodyPr>
          <a:lstStyle/>
          <a:p>
            <a:r>
              <a:rPr lang="nl-NL">
                <a:latin typeface="Times New Roman"/>
                <a:cs typeface="Times New Roman"/>
              </a:rPr>
              <a:t>Salma </a:t>
            </a:r>
            <a:r>
              <a:rPr lang="nl-NL" err="1">
                <a:latin typeface="Times New Roman"/>
                <a:cs typeface="Times New Roman"/>
              </a:rPr>
              <a:t>Ez-zaydi</a:t>
            </a:r>
            <a:r>
              <a:rPr lang="nl-NL">
                <a:latin typeface="Times New Roman"/>
                <a:cs typeface="Times New Roman"/>
              </a:rPr>
              <a:t>, </a:t>
            </a:r>
            <a:r>
              <a:rPr lang="nl-NL" err="1">
                <a:latin typeface="Times New Roman"/>
                <a:cs typeface="Times New Roman"/>
              </a:rPr>
              <a:t>Rana</a:t>
            </a:r>
            <a:r>
              <a:rPr lang="nl-NL">
                <a:latin typeface="Times New Roman"/>
                <a:cs typeface="Times New Roman"/>
              </a:rPr>
              <a:t> </a:t>
            </a:r>
            <a:r>
              <a:rPr lang="nl-NL" err="1">
                <a:latin typeface="Times New Roman"/>
                <a:cs typeface="Times New Roman"/>
              </a:rPr>
              <a:t>Tümer</a:t>
            </a:r>
            <a:r>
              <a:rPr lang="nl-NL">
                <a:latin typeface="Times New Roman"/>
                <a:cs typeface="Times New Roman"/>
              </a:rPr>
              <a:t>, </a:t>
            </a:r>
            <a:r>
              <a:rPr lang="nl-NL" err="1">
                <a:latin typeface="Times New Roman"/>
                <a:cs typeface="Times New Roman"/>
              </a:rPr>
              <a:t>Ebrar</a:t>
            </a:r>
            <a:r>
              <a:rPr lang="nl-NL">
                <a:latin typeface="Times New Roman"/>
                <a:cs typeface="Times New Roman"/>
              </a:rPr>
              <a:t> </a:t>
            </a:r>
            <a:r>
              <a:rPr lang="nl-NL" err="1">
                <a:latin typeface="Times New Roman"/>
                <a:cs typeface="Times New Roman"/>
              </a:rPr>
              <a:t>Basaran</a:t>
            </a:r>
            <a:r>
              <a:rPr lang="nl-NL">
                <a:latin typeface="Times New Roman"/>
                <a:cs typeface="Times New Roman"/>
              </a:rPr>
              <a:t> en Ibrahim al </a:t>
            </a:r>
            <a:r>
              <a:rPr lang="nl-NL" err="1">
                <a:latin typeface="Times New Roman"/>
                <a:cs typeface="Times New Roman"/>
              </a:rPr>
              <a:t>Barbarawi</a:t>
            </a:r>
            <a:endParaRPr lang="nl-NL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069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88B9-25E2-4DD6-88B7-E812380A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Onze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bronnen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43834-A58A-4016-8017-13BC5F3CC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u="sng">
                <a:ea typeface="+mn-lt"/>
                <a:cs typeface="+mn-lt"/>
                <a:hlinkClick r:id="rId2"/>
              </a:rPr>
              <a:t>https://deafstudeerconsultant.nl/de-7-basisprincipes-van-goed-onderzoek/</a:t>
            </a:r>
            <a:endParaRPr lang="en-US">
              <a:ea typeface="+mn-lt"/>
              <a:cs typeface="+mn-lt"/>
            </a:endParaRPr>
          </a:p>
          <a:p>
            <a:r>
              <a:rPr lang="en-US" u="sng">
                <a:ea typeface="+mn-lt"/>
                <a:cs typeface="+mn-lt"/>
                <a:hlinkClick r:id="rId3"/>
              </a:rPr>
              <a:t>https://www.zwijsen.nl/kennisgebieden/hoe-formuleer-je-een-onderzoeksvraag/</a:t>
            </a:r>
            <a:endParaRPr lang="en-US">
              <a:ea typeface="+mn-lt"/>
              <a:cs typeface="+mn-lt"/>
            </a:endParaRPr>
          </a:p>
          <a:p>
            <a:r>
              <a:rPr lang="en-US" u="sng">
                <a:cs typeface="Calibri"/>
              </a:rPr>
              <a:t>Eigen </a:t>
            </a:r>
            <a:r>
              <a:rPr lang="en-US" u="sng" err="1">
                <a:cs typeface="Calibri"/>
              </a:rPr>
              <a:t>kennis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98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7" descr="A picture containing curtain, furniture&#10;&#10;Description automatically generated">
            <a:extLst>
              <a:ext uri="{FF2B5EF4-FFF2-40B4-BE49-F238E27FC236}">
                <a16:creationId xmlns:a16="http://schemas.microsoft.com/office/drawing/2014/main" id="{B63AB845-3128-4EED-A08B-C8A054E88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44" b="101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4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AE507C-4382-4CF3-B905-5B9C5153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nl-NL">
                <a:latin typeface="Times New Roman" panose="02020603050405020304" pitchFamily="18" charset="0"/>
                <a:cs typeface="Times New Roman" panose="02020603050405020304" pitchFamily="18" charset="0"/>
              </a:rPr>
              <a:t>Inhoudsopgave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27C9B1-E78A-42AC-BD6F-188FF5220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/>
              <a:t>Onderzoeksvraag </a:t>
            </a:r>
            <a:endParaRPr lang="nl-NL" sz="2000">
              <a:cs typeface="Calibri"/>
            </a:endParaRPr>
          </a:p>
          <a:p>
            <a:r>
              <a:rPr lang="nl-NL" sz="2000"/>
              <a:t>Lay-out/ opmaak </a:t>
            </a:r>
            <a:endParaRPr lang="nl-NL" sz="2000">
              <a:cs typeface="Calibri"/>
            </a:endParaRPr>
          </a:p>
          <a:p>
            <a:r>
              <a:rPr lang="nl-NL" sz="2000"/>
              <a:t>Onderzoeksplan </a:t>
            </a:r>
            <a:endParaRPr lang="nl-NL" sz="2000">
              <a:cs typeface="Calibri"/>
            </a:endParaRPr>
          </a:p>
          <a:p>
            <a:r>
              <a:rPr lang="nl-NL" sz="2000"/>
              <a:t>Herhaling </a:t>
            </a:r>
            <a:endParaRPr lang="nl-NL" sz="2000">
              <a:cs typeface="Calibri"/>
            </a:endParaRPr>
          </a:p>
          <a:p>
            <a:r>
              <a:rPr lang="nl-NL" sz="2000"/>
              <a:t>Duidelijke conclusie </a:t>
            </a:r>
            <a:endParaRPr lang="nl-NL" sz="2000">
              <a:cs typeface="Calibri"/>
            </a:endParaRPr>
          </a:p>
          <a:p>
            <a:pPr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Kloppende bronnenlijst</a:t>
            </a:r>
            <a:r>
              <a:rPr lang="nl-NL" sz="2000">
                <a:latin typeface="Calibri" panose="020F0502020204030204"/>
              </a:rPr>
              <a:t> </a:t>
            </a:r>
            <a:endParaRPr lang="nl-NL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r>
              <a:rPr lang="nl-NL" sz="2000">
                <a:cs typeface="Calibri" panose="020F0502020204030204"/>
              </a:rPr>
              <a:t>Onze bronnen</a:t>
            </a:r>
          </a:p>
          <a:p>
            <a:r>
              <a:rPr lang="nl-NL" sz="2000">
                <a:cs typeface="Calibri" panose="020F0502020204030204"/>
              </a:rPr>
              <a:t>Afsluiting </a:t>
            </a:r>
          </a:p>
          <a:p>
            <a:pPr marL="0" indent="0">
              <a:buNone/>
            </a:pPr>
            <a:br>
              <a:rPr lang="nl-NL" sz="1800"/>
            </a:br>
            <a:endParaRPr lang="nl-NL" sz="1800">
              <a:cs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4469B-7194-466F-B98F-CA8AD35D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/>
              <a:t>Onderzoeksvraag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5DAB37-CE27-4A3E-9E92-9DBB97A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>
                <a:cs typeface="Calibri"/>
              </a:rPr>
              <a:t>Antwoord </a:t>
            </a:r>
          </a:p>
          <a:p>
            <a:r>
              <a:rPr lang="nl-NL" sz="2000">
                <a:cs typeface="Calibri"/>
              </a:rPr>
              <a:t>Geen opzoekvraag</a:t>
            </a:r>
            <a:endParaRPr lang="nl-NL" sz="2000"/>
          </a:p>
          <a:p>
            <a:r>
              <a:rPr lang="nl-NL" sz="2000">
                <a:cs typeface="Calibri"/>
              </a:rPr>
              <a:t>Eén vraag, niet meerdere</a:t>
            </a:r>
          </a:p>
          <a:p>
            <a:r>
              <a:rPr lang="nl-NL" sz="2000">
                <a:cs typeface="Calibri"/>
              </a:rPr>
              <a:t>Open vraag</a:t>
            </a:r>
          </a:p>
          <a:p>
            <a:r>
              <a:rPr lang="nl-NL" sz="2000">
                <a:cs typeface="Calibri"/>
              </a:rPr>
              <a:t>Duidelijkheid</a:t>
            </a:r>
          </a:p>
        </p:txBody>
      </p:sp>
      <p:pic>
        <p:nvPicPr>
          <p:cNvPr id="5" name="Picture 4" descr="Vraagteken op een groene pastelkleurige achtergrond">
            <a:extLst>
              <a:ext uri="{FF2B5EF4-FFF2-40B4-BE49-F238E27FC236}">
                <a16:creationId xmlns:a16="http://schemas.microsoft.com/office/drawing/2014/main" id="{7E4CB87B-8D71-439C-814C-76EA9FA04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32" r="4475" b="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48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5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1F05F-A91D-4E28-8A0B-68CC4903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707534" cy="1622321"/>
          </a:xfrm>
        </p:spPr>
        <p:txBody>
          <a:bodyPr>
            <a:normAutofit/>
          </a:bodyPr>
          <a:lstStyle/>
          <a:p>
            <a:r>
              <a:rPr lang="nl-NL" sz="4100"/>
              <a:t>Lay-out/opmaak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27DFB0-B11F-4BCB-B23B-BDA940A78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>
                <a:cs typeface="Calibri"/>
              </a:rPr>
              <a:t>Uitzicht </a:t>
            </a:r>
          </a:p>
          <a:p>
            <a:r>
              <a:rPr lang="nl-NL" sz="2000">
                <a:cs typeface="Calibri"/>
              </a:rPr>
              <a:t>Afbeeldingen</a:t>
            </a:r>
          </a:p>
          <a:p>
            <a:r>
              <a:rPr lang="nl-NL" sz="2000">
                <a:cs typeface="Calibri"/>
              </a:rPr>
              <a:t>Kleuren</a:t>
            </a:r>
          </a:p>
          <a:p>
            <a:r>
              <a:rPr lang="nl-NL" sz="2000">
                <a:cs typeface="Calibri"/>
              </a:rPr>
              <a:t>Opmaak </a:t>
            </a:r>
          </a:p>
          <a:p>
            <a:endParaRPr lang="nl-NL" sz="2000">
              <a:cs typeface="Calibri"/>
            </a:endParaRPr>
          </a:p>
          <a:p>
            <a:pPr marL="0" indent="0">
              <a:buNone/>
            </a:pPr>
            <a:endParaRPr lang="nl-NL" sz="200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07796E4-2B02-4A6C-9B20-EF4440F9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425949"/>
            <a:ext cx="6019331" cy="400285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0222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2F7BC9-6FCA-4B6F-BE48-6A7DF02EB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/>
              <a:t>Onderzoeksplan </a:t>
            </a:r>
          </a:p>
        </p:txBody>
      </p:sp>
      <p:pic>
        <p:nvPicPr>
          <p:cNvPr id="5" name="Picture 4" descr="Gloeilamp op een gele achtergrond met geschetste lichtbundels en een kabel">
            <a:extLst>
              <a:ext uri="{FF2B5EF4-FFF2-40B4-BE49-F238E27FC236}">
                <a16:creationId xmlns:a16="http://schemas.microsoft.com/office/drawing/2014/main" id="{E9BC42E8-591D-430E-8780-9BA7E6736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72" r="7948" b="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E7A361-0265-47E6-8D29-50396C90D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2200">
                <a:cs typeface="Calibri"/>
              </a:rPr>
              <a:t>Methode </a:t>
            </a:r>
          </a:p>
          <a:p>
            <a:r>
              <a:rPr lang="nl-NL" sz="2200">
                <a:cs typeface="Calibri"/>
              </a:rPr>
              <a:t>Hoe pak je het aan?</a:t>
            </a:r>
            <a:endParaRPr lang="nl-NL" sz="2200"/>
          </a:p>
          <a:p>
            <a:r>
              <a:rPr lang="nl-NL" sz="2200">
                <a:cs typeface="Calibri"/>
              </a:rPr>
              <a:t>Informatie verzamelen</a:t>
            </a:r>
          </a:p>
          <a:p>
            <a:endParaRPr lang="nl-NL" sz="2200">
              <a:cs typeface="Calibri"/>
            </a:endParaRPr>
          </a:p>
          <a:p>
            <a:endParaRPr lang="nl-NL" sz="2200">
              <a:cs typeface="Calibri"/>
            </a:endParaRPr>
          </a:p>
          <a:p>
            <a:endParaRPr lang="nl-NL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9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08AB7A-FAFF-4B9D-91DB-DB229B09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l-NL" sz="4000">
                <a:solidFill>
                  <a:srgbClr val="FFFFFF"/>
                </a:solidFill>
                <a:latin typeface="Times New Roman"/>
                <a:cs typeface="Times New Roman"/>
              </a:rPr>
              <a:t>Herhaling</a:t>
            </a:r>
            <a:endParaRPr lang="nl-NL" sz="40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1859267-0D42-4308-A25C-EAF5F6A358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38830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749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041DF1-FBC8-46D7-BE44-2EE98E270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758" y="643466"/>
            <a:ext cx="5501340" cy="55668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38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EBCC8-8D8D-45D0-B922-D521A5075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Duidelijke conclusie</a:t>
            </a:r>
            <a:endParaRPr lang="en-US" sz="5400"/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BD9A-6A69-48AC-81A5-C2506A168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>
                <a:cs typeface="Calibri"/>
              </a:rPr>
              <a:t>Gebruik</a:t>
            </a:r>
            <a:r>
              <a:rPr lang="en-US" sz="2200">
                <a:cs typeface="Calibri"/>
              </a:rPr>
              <a:t>: ten </a:t>
            </a:r>
            <a:r>
              <a:rPr lang="en-US" sz="2200" err="1">
                <a:cs typeface="Calibri"/>
              </a:rPr>
              <a:t>slotte</a:t>
            </a:r>
            <a:endParaRPr lang="en-US" sz="2200">
              <a:cs typeface="Calibri"/>
            </a:endParaRPr>
          </a:p>
          <a:p>
            <a:r>
              <a:rPr lang="en-US" sz="2200" err="1">
                <a:cs typeface="Calibri"/>
              </a:rPr>
              <a:t>Samenvatting</a:t>
            </a:r>
            <a:r>
              <a:rPr lang="en-US" sz="2200">
                <a:cs typeface="Calibri"/>
              </a:rPr>
              <a:t> </a:t>
            </a:r>
          </a:p>
          <a:p>
            <a:r>
              <a:rPr lang="en-US" sz="2200" err="1">
                <a:cs typeface="Calibri"/>
              </a:rPr>
              <a:t>Overzichtelijk</a:t>
            </a:r>
            <a:endParaRPr lang="en-US" sz="2200">
              <a:cs typeface="Calibri"/>
            </a:endParaRPr>
          </a:p>
          <a:p>
            <a:endParaRPr lang="en-US" sz="2200">
              <a:cs typeface="Calibri"/>
            </a:endParaRPr>
          </a:p>
        </p:txBody>
      </p:sp>
      <p:pic>
        <p:nvPicPr>
          <p:cNvPr id="4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DEEC385-D498-4E54-8419-A2695B490B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7" r="4250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063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03A3E2-3088-4502-8935-D965FE70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nl-NL" sz="4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Kloppende bronnenlijst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8E00D9B-2649-4C9B-A382-95225FC63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74695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05450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BA08309A5B94E882CDD3C1CAF90CF" ma:contentTypeVersion="8" ma:contentTypeDescription="Create a new document." ma:contentTypeScope="" ma:versionID="3680700d4a421f3920363483eff2dc16">
  <xsd:schema xmlns:xsd="http://www.w3.org/2001/XMLSchema" xmlns:xs="http://www.w3.org/2001/XMLSchema" xmlns:p="http://schemas.microsoft.com/office/2006/metadata/properties" xmlns:ns3="12f61bd6-b7e7-49d8-8bca-ed4ed42336c3" xmlns:ns4="d25e55b0-64a4-4e67-acae-e27cd0890532" targetNamespace="http://schemas.microsoft.com/office/2006/metadata/properties" ma:root="true" ma:fieldsID="e5558bf34d41c3b404156dab786f0997" ns3:_="" ns4:_="">
    <xsd:import namespace="12f61bd6-b7e7-49d8-8bca-ed4ed42336c3"/>
    <xsd:import namespace="d25e55b0-64a4-4e67-acae-e27cd08905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61bd6-b7e7-49d8-8bca-ed4ed4233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e55b0-64a4-4e67-acae-e27cd08905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12264B-C84E-40A4-8BBF-2225A8CF8F1B}">
  <ds:schemaRefs>
    <ds:schemaRef ds:uri="12f61bd6-b7e7-49d8-8bca-ed4ed42336c3"/>
    <ds:schemaRef ds:uri="d25e55b0-64a4-4e67-acae-e27cd08905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078845-0739-4918-9A7F-E6C4BB782AFA}">
  <ds:schemaRefs>
    <ds:schemaRef ds:uri="12f61bd6-b7e7-49d8-8bca-ed4ed42336c3"/>
    <ds:schemaRef ds:uri="d25e55b0-64a4-4e67-acae-e27cd0890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816C431-2995-44B5-89EC-318D5283A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Kantoorthema</vt:lpstr>
      <vt:lpstr>Wanneer is een onderzoek een goed onderzoek?</vt:lpstr>
      <vt:lpstr>Inhoudsopgave</vt:lpstr>
      <vt:lpstr>Onderzoeksvraag </vt:lpstr>
      <vt:lpstr>Lay-out/opmaak</vt:lpstr>
      <vt:lpstr>Onderzoeksplan </vt:lpstr>
      <vt:lpstr>Herhaling</vt:lpstr>
      <vt:lpstr>PowerPoint Presentation</vt:lpstr>
      <vt:lpstr>Duidelijke conclusie</vt:lpstr>
      <vt:lpstr>Kloppende bronnenlijst</vt:lpstr>
      <vt:lpstr>Onze bronnen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maak je een goed onderzoek?</dc:title>
  <dc:creator>Ez-zaydi, S. (Salma)</dc:creator>
  <cp:revision>3</cp:revision>
  <dcterms:created xsi:type="dcterms:W3CDTF">2021-08-30T07:47:32Z</dcterms:created>
  <dcterms:modified xsi:type="dcterms:W3CDTF">2021-10-18T19:45:47Z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0x010100DAEBA08309A5B94E882CDD3C1CAF90CF</vt:lpwstr>
  </property>
</Properties>
</file>